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3" r:id="rId4"/>
    <p:sldMasterId id="2147483684" r:id="rId5"/>
    <p:sldMasterId id="214748368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Lst>
  <p:sldSz cy="6858000" cx="9144000"/>
  <p:notesSz cx="6858000" cy="9144000"/>
  <p:embeddedFontLst>
    <p:embeddedFont>
      <p:font typeface="Cabin"/>
      <p:regular r:id="rId46"/>
      <p:bold r:id="rId47"/>
      <p:italic r:id="rId48"/>
      <p:boldItalic r:id="rId49"/>
    </p:embeddedFont>
    <p:embeddedFont>
      <p:font typeface="Book Antiqua"/>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Cabin-regular.fntdata"/><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Cabin-italic.fntdata"/><Relationship Id="rId47" Type="http://schemas.openxmlformats.org/officeDocument/2006/relationships/font" Target="fonts/Cabin-bold.fntdata"/><Relationship Id="rId49" Type="http://schemas.openxmlformats.org/officeDocument/2006/relationships/font" Target="fonts/Cabin-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BookAntiqua-bold.fntdata"/><Relationship Id="rId50" Type="http://schemas.openxmlformats.org/officeDocument/2006/relationships/font" Target="fonts/BookAntiqua-regular.fntdata"/><Relationship Id="rId53" Type="http://schemas.openxmlformats.org/officeDocument/2006/relationships/font" Target="fonts/BookAntiqua-boldItalic.fntdata"/><Relationship Id="rId52" Type="http://schemas.openxmlformats.org/officeDocument/2006/relationships/font" Target="fonts/BookAntiqua-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Refresh_rate" TargetMode="External"/><Relationship Id="rId3" Type="http://schemas.openxmlformats.org/officeDocument/2006/relationships/hyperlink" Target="http://en.wikipedia.org/wiki/Brightnes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1" name="Google Shape;331;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5" name="Google Shape;405;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 name="Google Shape;449;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5" name="Google Shape;455;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8" name="Google Shape;468;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p29:notes"/>
          <p:cNvSpPr txBox="1"/>
          <p:nvPr/>
        </p:nvSpPr>
        <p:spPr>
          <a:xfrm>
            <a:off x="1143000" y="685800"/>
            <a:ext cx="4572000"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74" name="Google Shape;474;p29:notes"/>
          <p:cNvSpPr txBox="1"/>
          <p:nvPr>
            <p:ph idx="1" type="body"/>
          </p:nvPr>
        </p:nvSpPr>
        <p:spPr>
          <a:xfrm>
            <a:off x="685800" y="4343400"/>
            <a:ext cx="5484813" cy="4114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75" name="Google Shape;475;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p30:notes"/>
          <p:cNvSpPr txBox="1"/>
          <p:nvPr/>
        </p:nvSpPr>
        <p:spPr>
          <a:xfrm>
            <a:off x="1143000" y="685800"/>
            <a:ext cx="4572000"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80" name="Google Shape;480;p30:notes"/>
          <p:cNvSpPr txBox="1"/>
          <p:nvPr>
            <p:ph idx="1" type="body"/>
          </p:nvPr>
        </p:nvSpPr>
        <p:spPr>
          <a:xfrm>
            <a:off x="685800" y="4343400"/>
            <a:ext cx="5484813" cy="4114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81" name="Google Shape;481;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p31:notes"/>
          <p:cNvSpPr txBox="1"/>
          <p:nvPr/>
        </p:nvSpPr>
        <p:spPr>
          <a:xfrm>
            <a:off x="1143000" y="685800"/>
            <a:ext cx="4572000"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87" name="Google Shape;487;p31:notes"/>
          <p:cNvSpPr txBox="1"/>
          <p:nvPr>
            <p:ph idx="1" type="body"/>
          </p:nvPr>
        </p:nvSpPr>
        <p:spPr>
          <a:xfrm>
            <a:off x="685800" y="4343400"/>
            <a:ext cx="5484813" cy="4114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88" name="Google Shape;488;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p32:notes"/>
          <p:cNvSpPr txBox="1"/>
          <p:nvPr/>
        </p:nvSpPr>
        <p:spPr>
          <a:xfrm>
            <a:off x="1143000" y="685800"/>
            <a:ext cx="4572000"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494" name="Google Shape;494;p32:notes"/>
          <p:cNvSpPr txBox="1"/>
          <p:nvPr>
            <p:ph idx="1" type="body"/>
          </p:nvPr>
        </p:nvSpPr>
        <p:spPr>
          <a:xfrm>
            <a:off x="685800" y="4343400"/>
            <a:ext cx="5484813" cy="4114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495" name="Google Shape;495;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p33:notes"/>
          <p:cNvSpPr txBox="1"/>
          <p:nvPr/>
        </p:nvSpPr>
        <p:spPr>
          <a:xfrm>
            <a:off x="1143000" y="685800"/>
            <a:ext cx="4572000"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500" name="Google Shape;500;p33:notes"/>
          <p:cNvSpPr txBox="1"/>
          <p:nvPr>
            <p:ph idx="1" type="body"/>
          </p:nvPr>
        </p:nvSpPr>
        <p:spPr>
          <a:xfrm>
            <a:off x="685800" y="4343400"/>
            <a:ext cx="5484813" cy="4114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01" name="Google Shape;501;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p34:notes"/>
          <p:cNvSpPr txBox="1"/>
          <p:nvPr/>
        </p:nvSpPr>
        <p:spPr>
          <a:xfrm>
            <a:off x="1143000" y="685800"/>
            <a:ext cx="4572000"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507" name="Google Shape;507;p34:notes"/>
          <p:cNvSpPr txBox="1"/>
          <p:nvPr>
            <p:ph idx="1" type="body"/>
          </p:nvPr>
        </p:nvSpPr>
        <p:spPr>
          <a:xfrm>
            <a:off x="685800" y="4343400"/>
            <a:ext cx="5484813" cy="4114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08" name="Google Shape;508;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p35:notes"/>
          <p:cNvSpPr txBox="1"/>
          <p:nvPr/>
        </p:nvSpPr>
        <p:spPr>
          <a:xfrm>
            <a:off x="1143000" y="685800"/>
            <a:ext cx="4572000"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514" name="Google Shape;514;p35:notes"/>
          <p:cNvSpPr txBox="1"/>
          <p:nvPr>
            <p:ph idx="1" type="body"/>
          </p:nvPr>
        </p:nvSpPr>
        <p:spPr>
          <a:xfrm>
            <a:off x="685800" y="4343400"/>
            <a:ext cx="5484813" cy="4114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15" name="Google Shape;515;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p36:notes"/>
          <p:cNvSpPr txBox="1"/>
          <p:nvPr/>
        </p:nvSpPr>
        <p:spPr>
          <a:xfrm>
            <a:off x="1143000" y="685800"/>
            <a:ext cx="4572000"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520" name="Google Shape;520;p36:notes"/>
          <p:cNvSpPr txBox="1"/>
          <p:nvPr>
            <p:ph idx="1" type="body"/>
          </p:nvPr>
        </p:nvSpPr>
        <p:spPr>
          <a:xfrm>
            <a:off x="685800" y="4343400"/>
            <a:ext cx="5484813" cy="4114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21" name="Google Shape;521;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p37:notes"/>
          <p:cNvSpPr txBox="1"/>
          <p:nvPr/>
        </p:nvSpPr>
        <p:spPr>
          <a:xfrm>
            <a:off x="1143000" y="685800"/>
            <a:ext cx="4572000"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528" name="Google Shape;528;p37:notes"/>
          <p:cNvSpPr txBox="1"/>
          <p:nvPr>
            <p:ph idx="1" type="body"/>
          </p:nvPr>
        </p:nvSpPr>
        <p:spPr>
          <a:xfrm>
            <a:off x="685800" y="4343400"/>
            <a:ext cx="5484813" cy="4114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29" name="Google Shape;529;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p38:notes"/>
          <p:cNvSpPr txBox="1"/>
          <p:nvPr/>
        </p:nvSpPr>
        <p:spPr>
          <a:xfrm>
            <a:off x="1143000" y="685800"/>
            <a:ext cx="4572000" cy="3429000"/>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534" name="Google Shape;534;p38:notes"/>
          <p:cNvSpPr txBox="1"/>
          <p:nvPr>
            <p:ph idx="1" type="body"/>
          </p:nvPr>
        </p:nvSpPr>
        <p:spPr>
          <a:xfrm>
            <a:off x="685800" y="4343400"/>
            <a:ext cx="5484813" cy="4114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35" name="Google Shape;535;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2" name="Google Shape;312;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 Flicker occurs on CRTs when they are driven at a low </a:t>
            </a:r>
            <a:r>
              <a:rPr b="0" i="0" lang="en-US" sz="1200" u="sng" cap="none" strike="noStrike">
                <a:solidFill>
                  <a:schemeClr val="hlink"/>
                </a:solidFill>
                <a:latin typeface="Calibri"/>
                <a:ea typeface="Calibri"/>
                <a:cs typeface="Calibri"/>
                <a:sym typeface="Calibri"/>
                <a:hlinkClick r:id="rId2"/>
              </a:rPr>
              <a:t>refresh rate</a:t>
            </a:r>
            <a:r>
              <a:rPr b="0" i="0" lang="en-US" sz="1200" u="none" cap="none" strike="noStrike">
                <a:solidFill>
                  <a:schemeClr val="dk1"/>
                </a:solidFill>
                <a:latin typeface="Calibri"/>
                <a:ea typeface="Calibri"/>
                <a:cs typeface="Calibri"/>
                <a:sym typeface="Calibri"/>
              </a:rPr>
              <a:t>, allowing the </a:t>
            </a:r>
            <a:r>
              <a:rPr b="0" i="0" lang="en-US" sz="1200" u="sng" cap="none" strike="noStrike">
                <a:solidFill>
                  <a:schemeClr val="hlink"/>
                </a:solidFill>
                <a:latin typeface="Calibri"/>
                <a:ea typeface="Calibri"/>
                <a:cs typeface="Calibri"/>
                <a:sym typeface="Calibri"/>
                <a:hlinkClick r:id="rId3"/>
              </a:rPr>
              <a:t>brightness</a:t>
            </a:r>
            <a:r>
              <a:rPr b="0" i="0" lang="en-US" sz="1200" u="none" cap="none" strike="noStrike">
                <a:solidFill>
                  <a:schemeClr val="dk1"/>
                </a:solidFill>
                <a:latin typeface="Calibri"/>
                <a:ea typeface="Calibri"/>
                <a:cs typeface="Calibri"/>
                <a:sym typeface="Calibri"/>
              </a:rPr>
              <a:t> to drop for time intervals sufficiently long to be noticed by a human eye </a:t>
            </a:r>
            <a:endParaRPr b="0" i="0" sz="1200" u="none" cap="none" strike="noStrike">
              <a:solidFill>
                <a:schemeClr val="dk1"/>
              </a:solidFill>
              <a:latin typeface="Calibri"/>
              <a:ea typeface="Calibri"/>
              <a:cs typeface="Calibri"/>
              <a:sym typeface="Calibri"/>
            </a:endParaRPr>
          </a:p>
        </p:txBody>
      </p:sp>
      <p:sp>
        <p:nvSpPr>
          <p:cNvPr id="313" name="Google Shape;313;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0" name="Shape 20"/>
        <p:cNvGrpSpPr/>
        <p:nvPr/>
      </p:nvGrpSpPr>
      <p:grpSpPr>
        <a:xfrm>
          <a:off x="0" y="0"/>
          <a:ext cx="0" cy="0"/>
          <a:chOff x="0" y="0"/>
          <a:chExt cx="0" cy="0"/>
        </a:xfrm>
      </p:grpSpPr>
      <p:sp>
        <p:nvSpPr>
          <p:cNvPr id="21" name="Google Shape;21;p2"/>
          <p:cNvSpPr txBox="1"/>
          <p:nvPr>
            <p:ph type="ctrTitle"/>
          </p:nvPr>
        </p:nvSpPr>
        <p:spPr>
          <a:xfrm>
            <a:off x="1432560" y="359898"/>
            <a:ext cx="7406640" cy="1472184"/>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006B8C"/>
              </a:buClr>
              <a:buSzPts val="4300"/>
              <a:buFont typeface="Cabin"/>
              <a:buNone/>
              <a:defRPr b="0" i="0" sz="4300" u="none" cap="none" strike="noStrike">
                <a:solidFill>
                  <a:srgbClr val="006B8C"/>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 name="Google Shape;22;p2"/>
          <p:cNvSpPr txBox="1"/>
          <p:nvPr>
            <p:ph idx="1" type="subTitle"/>
          </p:nvPr>
        </p:nvSpPr>
        <p:spPr>
          <a:xfrm>
            <a:off x="1432560" y="1850064"/>
            <a:ext cx="7406640" cy="1752600"/>
          </a:xfrm>
          <a:prstGeom prst="rect">
            <a:avLst/>
          </a:prstGeom>
          <a:noFill/>
          <a:ln>
            <a:noFill/>
          </a:ln>
        </p:spPr>
        <p:txBody>
          <a:bodyPr anchorCtr="0" anchor="t" bIns="45700" lIns="91425" spcFirstLastPara="1" rIns="91425" wrap="square" tIns="0">
            <a:noAutofit/>
          </a:bodyPr>
          <a:lstStyle>
            <a:lvl1pPr lvl="0" marR="0" rtl="0" algn="l">
              <a:lnSpc>
                <a:spcPct val="100000"/>
              </a:lnSpc>
              <a:spcBef>
                <a:spcPts val="600"/>
              </a:spcBef>
              <a:spcAft>
                <a:spcPts val="0"/>
              </a:spcAft>
              <a:buClr>
                <a:schemeClr val="accent1"/>
              </a:buClr>
              <a:buSzPts val="2080"/>
              <a:buFont typeface="Noto Sans Symbols"/>
              <a:buNone/>
              <a:defRPr b="0" i="0" sz="2600" u="none" cap="none" strike="noStrike">
                <a:solidFill>
                  <a:srgbClr val="004158"/>
                </a:solidFill>
                <a:latin typeface="Cabin"/>
                <a:ea typeface="Cabin"/>
                <a:cs typeface="Cabin"/>
                <a:sym typeface="Cabin"/>
              </a:defRPr>
            </a:lvl1pPr>
            <a:lvl2pPr lvl="1" marR="0" rtl="0" algn="ctr">
              <a:lnSpc>
                <a:spcPct val="100000"/>
              </a:lnSpc>
              <a:spcBef>
                <a:spcPts val="550"/>
              </a:spcBef>
              <a:spcAft>
                <a:spcPts val="0"/>
              </a:spcAft>
              <a:buClr>
                <a:schemeClr val="accent1"/>
              </a:buClr>
              <a:buSzPts val="2800"/>
              <a:buFont typeface="Verdana"/>
              <a:buNone/>
              <a:defRPr b="0" i="0" sz="2800" u="none" cap="none" strike="noStrike">
                <a:solidFill>
                  <a:schemeClr val="dk1"/>
                </a:solidFill>
                <a:latin typeface="Cabin"/>
                <a:ea typeface="Cabin"/>
                <a:cs typeface="Cabin"/>
                <a:sym typeface="Cabin"/>
              </a:defRPr>
            </a:lvl2pPr>
            <a:lvl3pPr lvl="2" marR="0" rtl="0" algn="ctr">
              <a:lnSpc>
                <a:spcPct val="100000"/>
              </a:lnSpc>
              <a:spcBef>
                <a:spcPts val="480"/>
              </a:spcBef>
              <a:spcAft>
                <a:spcPts val="0"/>
              </a:spcAft>
              <a:buClr>
                <a:schemeClr val="accent2"/>
              </a:buClr>
              <a:buSzPts val="2400"/>
              <a:buFont typeface="Noto Sans Symbols"/>
              <a:buNone/>
              <a:defRPr b="0" i="0" sz="2400" u="none" cap="none" strike="noStrike">
                <a:solidFill>
                  <a:schemeClr val="dk1"/>
                </a:solidFill>
                <a:latin typeface="Cabin"/>
                <a:ea typeface="Cabin"/>
                <a:cs typeface="Cabin"/>
                <a:sym typeface="Cabin"/>
              </a:defRPr>
            </a:lvl3pPr>
            <a:lvl4pPr lvl="3" marR="0" rtl="0" algn="ctr">
              <a:lnSpc>
                <a:spcPct val="100000"/>
              </a:lnSpc>
              <a:spcBef>
                <a:spcPts val="400"/>
              </a:spcBef>
              <a:spcAft>
                <a:spcPts val="0"/>
              </a:spcAft>
              <a:buClr>
                <a:schemeClr val="accent3"/>
              </a:buClr>
              <a:buSzPts val="2000"/>
              <a:buFont typeface="Noto Sans Symbols"/>
              <a:buNone/>
              <a:defRPr b="0" i="0" sz="2000" u="none" cap="none" strike="noStrike">
                <a:solidFill>
                  <a:schemeClr val="dk1"/>
                </a:solidFill>
                <a:latin typeface="Cabin"/>
                <a:ea typeface="Cabin"/>
                <a:cs typeface="Cabin"/>
                <a:sym typeface="Cabin"/>
              </a:defRPr>
            </a:lvl4pPr>
            <a:lvl5pPr lvl="4" marR="0" rtl="0" algn="ctr">
              <a:lnSpc>
                <a:spcPct val="100000"/>
              </a:lnSpc>
              <a:spcBef>
                <a:spcPts val="400"/>
              </a:spcBef>
              <a:spcAft>
                <a:spcPts val="0"/>
              </a:spcAft>
              <a:buClr>
                <a:schemeClr val="accent4"/>
              </a:buClr>
              <a:buSzPts val="2000"/>
              <a:buFont typeface="Noto Sans Symbols"/>
              <a:buNone/>
              <a:defRPr b="0" i="0" sz="2000" u="none" cap="none" strike="noStrike">
                <a:solidFill>
                  <a:schemeClr val="dk1"/>
                </a:solidFill>
                <a:latin typeface="Cabin"/>
                <a:ea typeface="Cabin"/>
                <a:cs typeface="Cabin"/>
                <a:sym typeface="Cabin"/>
              </a:defRPr>
            </a:lvl5pPr>
            <a:lvl6pPr lvl="5" marR="0" rtl="0" algn="ctr">
              <a:lnSpc>
                <a:spcPct val="100000"/>
              </a:lnSpc>
              <a:spcBef>
                <a:spcPts val="400"/>
              </a:spcBef>
              <a:spcAft>
                <a:spcPts val="0"/>
              </a:spcAft>
              <a:buClr>
                <a:schemeClr val="accent5"/>
              </a:buClr>
              <a:buSzPts val="2000"/>
              <a:buFont typeface="Noto Sans Symbols"/>
              <a:buNone/>
              <a:defRPr b="0" i="0" sz="2000" u="none" cap="none" strike="noStrike">
                <a:solidFill>
                  <a:schemeClr val="dk1"/>
                </a:solidFill>
                <a:latin typeface="Cabin"/>
                <a:ea typeface="Cabin"/>
                <a:cs typeface="Cabin"/>
                <a:sym typeface="Cabin"/>
              </a:defRPr>
            </a:lvl6pPr>
            <a:lvl7pPr lvl="6" marR="0" rtl="0" algn="ctr">
              <a:lnSpc>
                <a:spcPct val="100000"/>
              </a:lnSpc>
              <a:spcBef>
                <a:spcPts val="400"/>
              </a:spcBef>
              <a:spcAft>
                <a:spcPts val="0"/>
              </a:spcAft>
              <a:buClr>
                <a:schemeClr val="accent6"/>
              </a:buClr>
              <a:buSzPts val="2000"/>
              <a:buFont typeface="Noto Sans Symbols"/>
              <a:buNone/>
              <a:defRPr b="0" i="0" sz="2000" u="none" cap="none" strike="noStrike">
                <a:solidFill>
                  <a:schemeClr val="dk1"/>
                </a:solidFill>
                <a:latin typeface="Cabin"/>
                <a:ea typeface="Cabin"/>
                <a:cs typeface="Cabin"/>
                <a:sym typeface="Cabin"/>
              </a:defRPr>
            </a:lvl7pPr>
            <a:lvl8pPr lvl="7" marR="0" rtl="0" algn="ctr">
              <a:lnSpc>
                <a:spcPct val="100000"/>
              </a:lnSpc>
              <a:spcBef>
                <a:spcPts val="400"/>
              </a:spcBef>
              <a:spcAft>
                <a:spcPts val="0"/>
              </a:spcAft>
              <a:buClr>
                <a:schemeClr val="accent6"/>
              </a:buClr>
              <a:buSzPts val="2000"/>
              <a:buFont typeface="Noto Sans Symbols"/>
              <a:buNone/>
              <a:defRPr b="0" i="0" sz="2000" u="none" cap="none" strike="noStrike">
                <a:solidFill>
                  <a:schemeClr val="dk1"/>
                </a:solidFill>
                <a:latin typeface="Cabin"/>
                <a:ea typeface="Cabin"/>
                <a:cs typeface="Cabin"/>
                <a:sym typeface="Cabin"/>
              </a:defRPr>
            </a:lvl8pPr>
            <a:lvl9pPr lvl="8" marR="0" rtl="0" algn="ctr">
              <a:lnSpc>
                <a:spcPct val="100000"/>
              </a:lnSpc>
              <a:spcBef>
                <a:spcPts val="400"/>
              </a:spcBef>
              <a:spcAft>
                <a:spcPts val="0"/>
              </a:spcAft>
              <a:buClr>
                <a:schemeClr val="accent6"/>
              </a:buClr>
              <a:buSzPts val="2000"/>
              <a:buFont typeface="Noto Sans Symbols"/>
              <a:buNone/>
              <a:defRPr b="0" i="0" sz="2000" u="none" cap="none" strike="noStrike">
                <a:solidFill>
                  <a:schemeClr val="dk1"/>
                </a:solidFill>
                <a:latin typeface="Cabin"/>
                <a:ea typeface="Cabin"/>
                <a:cs typeface="Cabin"/>
                <a:sym typeface="Cabin"/>
              </a:defRPr>
            </a:lvl9pPr>
          </a:lstStyle>
          <a:p/>
        </p:txBody>
      </p:sp>
      <p:sp>
        <p:nvSpPr>
          <p:cNvPr id="23" name="Google Shape;23;p2"/>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200" u="none" cap="none" strike="noStrike">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24" name="Google Shape;24;p2"/>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25" name="Google Shape;25;p2"/>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1200" u="none" cap="none" strike="noStrike">
                <a:solidFill>
                  <a:srgbClr val="93BAC0"/>
                </a:solidFill>
                <a:latin typeface="Cabin"/>
                <a:ea typeface="Cabin"/>
                <a:cs typeface="Cabin"/>
                <a:sym typeface="Cabin"/>
              </a:defRPr>
            </a:lvl1pPr>
            <a:lvl2pPr indent="0" lvl="1" marL="0" marR="0" rtl="0" algn="ctr">
              <a:spcBef>
                <a:spcPts val="0"/>
              </a:spcBef>
              <a:buNone/>
              <a:defRPr b="0" i="0" sz="1200" u="none" cap="none" strike="noStrike">
                <a:solidFill>
                  <a:srgbClr val="93BAC0"/>
                </a:solidFill>
                <a:latin typeface="Cabin"/>
                <a:ea typeface="Cabin"/>
                <a:cs typeface="Cabin"/>
                <a:sym typeface="Cabin"/>
              </a:defRPr>
            </a:lvl2pPr>
            <a:lvl3pPr indent="0" lvl="2" marL="0" marR="0" rtl="0" algn="ctr">
              <a:spcBef>
                <a:spcPts val="0"/>
              </a:spcBef>
              <a:buNone/>
              <a:defRPr b="0" i="0" sz="1200" u="none" cap="none" strike="noStrike">
                <a:solidFill>
                  <a:srgbClr val="93BAC0"/>
                </a:solidFill>
                <a:latin typeface="Cabin"/>
                <a:ea typeface="Cabin"/>
                <a:cs typeface="Cabin"/>
                <a:sym typeface="Cabin"/>
              </a:defRPr>
            </a:lvl3pPr>
            <a:lvl4pPr indent="0" lvl="3" marL="0" marR="0" rtl="0" algn="ctr">
              <a:spcBef>
                <a:spcPts val="0"/>
              </a:spcBef>
              <a:buNone/>
              <a:defRPr b="0" i="0" sz="1200" u="none" cap="none" strike="noStrike">
                <a:solidFill>
                  <a:srgbClr val="93BAC0"/>
                </a:solidFill>
                <a:latin typeface="Cabin"/>
                <a:ea typeface="Cabin"/>
                <a:cs typeface="Cabin"/>
                <a:sym typeface="Cabin"/>
              </a:defRPr>
            </a:lvl4pPr>
            <a:lvl5pPr indent="0" lvl="4" marL="0" marR="0" rtl="0" algn="ctr">
              <a:spcBef>
                <a:spcPts val="0"/>
              </a:spcBef>
              <a:buNone/>
              <a:defRPr b="0" i="0" sz="1200" u="none" cap="none" strike="noStrike">
                <a:solidFill>
                  <a:srgbClr val="93BAC0"/>
                </a:solidFill>
                <a:latin typeface="Cabin"/>
                <a:ea typeface="Cabin"/>
                <a:cs typeface="Cabin"/>
                <a:sym typeface="Cabin"/>
              </a:defRPr>
            </a:lvl5pPr>
            <a:lvl6pPr indent="0" lvl="5" marL="0" marR="0" rtl="0" algn="ctr">
              <a:spcBef>
                <a:spcPts val="0"/>
              </a:spcBef>
              <a:buNone/>
              <a:defRPr b="0" i="0" sz="1200" u="none" cap="none" strike="noStrike">
                <a:solidFill>
                  <a:srgbClr val="93BAC0"/>
                </a:solidFill>
                <a:latin typeface="Cabin"/>
                <a:ea typeface="Cabin"/>
                <a:cs typeface="Cabin"/>
                <a:sym typeface="Cabin"/>
              </a:defRPr>
            </a:lvl6pPr>
            <a:lvl7pPr indent="0" lvl="6" marL="0" marR="0" rtl="0" algn="ctr">
              <a:spcBef>
                <a:spcPts val="0"/>
              </a:spcBef>
              <a:buNone/>
              <a:defRPr b="0" i="0" sz="1200" u="none" cap="none" strike="noStrike">
                <a:solidFill>
                  <a:srgbClr val="93BAC0"/>
                </a:solidFill>
                <a:latin typeface="Cabin"/>
                <a:ea typeface="Cabin"/>
                <a:cs typeface="Cabin"/>
                <a:sym typeface="Cabin"/>
              </a:defRPr>
            </a:lvl7pPr>
            <a:lvl8pPr indent="0" lvl="7" marL="0" marR="0" rtl="0" algn="ctr">
              <a:spcBef>
                <a:spcPts val="0"/>
              </a:spcBef>
              <a:buNone/>
              <a:defRPr b="0" i="0" sz="1200" u="none" cap="none" strike="noStrike">
                <a:solidFill>
                  <a:srgbClr val="93BAC0"/>
                </a:solidFill>
                <a:latin typeface="Cabin"/>
                <a:ea typeface="Cabin"/>
                <a:cs typeface="Cabin"/>
                <a:sym typeface="Cabin"/>
              </a:defRPr>
            </a:lvl8pPr>
            <a:lvl9pPr indent="0" lvl="8" marL="0" marR="0" rtl="0" algn="ctr">
              <a:spcBef>
                <a:spcPts val="0"/>
              </a:spcBef>
              <a:buNone/>
              <a:defRPr b="0" i="0" sz="1200" u="none" cap="none" strike="noStrike">
                <a:solidFill>
                  <a:srgbClr val="93BAC0"/>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US"/>
              <a:t>‹#›</a:t>
            </a:fld>
            <a:endParaRPr/>
          </a:p>
        </p:txBody>
      </p:sp>
      <p:sp>
        <p:nvSpPr>
          <p:cNvPr id="26" name="Google Shape;26;p2"/>
          <p:cNvSpPr/>
          <p:nvPr/>
        </p:nvSpPr>
        <p:spPr>
          <a:xfrm>
            <a:off x="921433" y="1413802"/>
            <a:ext cx="210312" cy="210312"/>
          </a:xfrm>
          <a:prstGeom prst="ellipse">
            <a:avLst/>
          </a:prstGeom>
          <a:gradFill>
            <a:gsLst>
              <a:gs pos="0">
                <a:srgbClr val="CBE2FF">
                  <a:alpha val="94901"/>
                </a:srgbClr>
              </a:gs>
              <a:gs pos="50000">
                <a:srgbClr val="B6CDFF">
                  <a:alpha val="89803"/>
                </a:srgbClr>
              </a:gs>
              <a:gs pos="95000">
                <a:srgbClr val="4B8DFF">
                  <a:alpha val="87843"/>
                </a:srgbClr>
              </a:gs>
              <a:gs pos="100000">
                <a:srgbClr val="006FFF">
                  <a:alpha val="84705"/>
                </a:srgbClr>
              </a:gs>
            </a:gsLst>
            <a:path path="circle">
              <a:fillToRect b="100%" r="100%"/>
            </a:path>
            <a:tileRect l="-100%" t="-100%"/>
          </a:gradFill>
          <a:ln cap="rnd" cmpd="sng" w="9525">
            <a:solidFill>
              <a:srgbClr val="0569C4">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bin"/>
              <a:ea typeface="Cabin"/>
              <a:cs typeface="Cabin"/>
              <a:sym typeface="Cabin"/>
            </a:endParaRPr>
          </a:p>
        </p:txBody>
      </p:sp>
      <p:sp>
        <p:nvSpPr>
          <p:cNvPr id="27" name="Google Shape;27;p2"/>
          <p:cNvSpPr/>
          <p:nvPr/>
        </p:nvSpPr>
        <p:spPr>
          <a:xfrm>
            <a:off x="1157176" y="1345016"/>
            <a:ext cx="64008" cy="64008"/>
          </a:xfrm>
          <a:prstGeom prst="ellipse">
            <a:avLst/>
          </a:prstGeom>
          <a:noFill/>
          <a:ln cap="rnd" cmpd="sng" w="12700">
            <a:solidFill>
              <a:srgbClr val="0D61AD">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bin"/>
              <a:ea typeface="Cabin"/>
              <a:cs typeface="Cabin"/>
              <a:sym typeface="Cabin"/>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8" name="Shape 88"/>
        <p:cNvGrpSpPr/>
        <p:nvPr/>
      </p:nvGrpSpPr>
      <p:grpSpPr>
        <a:xfrm>
          <a:off x="0" y="0"/>
          <a:ext cx="0" cy="0"/>
          <a:chOff x="0" y="0"/>
          <a:chExt cx="0" cy="0"/>
        </a:xfrm>
      </p:grpSpPr>
      <p:sp>
        <p:nvSpPr>
          <p:cNvPr id="89" name="Google Shape;89;p11"/>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006B8C"/>
              </a:buClr>
              <a:buSzPts val="4300"/>
              <a:buFont typeface="Cabin"/>
              <a:buNone/>
              <a:defRPr b="0" i="0" sz="4300" u="none" cap="none" strike="noStrike">
                <a:solidFill>
                  <a:srgbClr val="006B8C"/>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0" name="Google Shape;90;p11"/>
          <p:cNvSpPr txBox="1"/>
          <p:nvPr>
            <p:ph idx="1" type="body"/>
          </p:nvPr>
        </p:nvSpPr>
        <p:spPr>
          <a:xfrm rot="5400000">
            <a:off x="2784348" y="99060"/>
            <a:ext cx="4800600" cy="7498080"/>
          </a:xfrm>
          <a:prstGeom prst="rect">
            <a:avLst/>
          </a:prstGeom>
          <a:noFill/>
          <a:ln>
            <a:noFill/>
          </a:ln>
        </p:spPr>
        <p:txBody>
          <a:bodyPr anchorCtr="0" anchor="t" bIns="45700" lIns="91425" spcFirstLastPara="1" rIns="91425" wrap="square" tIns="45700">
            <a:noAutofit/>
          </a:bodyPr>
          <a:lstStyle>
            <a:lvl1pPr indent="-391160" lvl="0" marL="457200" marR="0" rtl="0" algn="l">
              <a:lnSpc>
                <a:spcPct val="100000"/>
              </a:lnSpc>
              <a:spcBef>
                <a:spcPts val="600"/>
              </a:spcBef>
              <a:spcAft>
                <a:spcPts val="0"/>
              </a:spcAft>
              <a:buClr>
                <a:schemeClr val="accent1"/>
              </a:buClr>
              <a:buSzPts val="2560"/>
              <a:buFont typeface="Noto Sans Symbols"/>
              <a:buChar char="●"/>
              <a:defRPr b="0" i="0" sz="3200" u="none" cap="none" strike="noStrike">
                <a:solidFill>
                  <a:schemeClr val="dk1"/>
                </a:solidFill>
                <a:latin typeface="Cabin"/>
                <a:ea typeface="Cabin"/>
                <a:cs typeface="Cabin"/>
                <a:sym typeface="Cabin"/>
              </a:defRPr>
            </a:lvl1pPr>
            <a:lvl2pPr indent="-406400" lvl="1" marL="914400" marR="0" rtl="0" algn="l">
              <a:lnSpc>
                <a:spcPct val="100000"/>
              </a:lnSpc>
              <a:spcBef>
                <a:spcPts val="550"/>
              </a:spcBef>
              <a:spcAft>
                <a:spcPts val="0"/>
              </a:spcAft>
              <a:buClr>
                <a:schemeClr val="accent1"/>
              </a:buClr>
              <a:buSzPts val="2800"/>
              <a:buFont typeface="Verdana"/>
              <a:buChar char="◦"/>
              <a:defRPr b="0" i="0" sz="2800" u="none" cap="none" strike="noStrike">
                <a:solidFill>
                  <a:schemeClr val="dk1"/>
                </a:solidFill>
                <a:latin typeface="Cabin"/>
                <a:ea typeface="Cabin"/>
                <a:cs typeface="Cabin"/>
                <a:sym typeface="Cabin"/>
              </a:defRPr>
            </a:lvl2pPr>
            <a:lvl3pPr indent="-381000" lvl="2" marL="1371600" marR="0" rtl="0" algn="l">
              <a:lnSpc>
                <a:spcPct val="100000"/>
              </a:lnSpc>
              <a:spcBef>
                <a:spcPts val="480"/>
              </a:spcBef>
              <a:spcAft>
                <a:spcPts val="0"/>
              </a:spcAft>
              <a:buClr>
                <a:schemeClr val="accent2"/>
              </a:buClr>
              <a:buSzPts val="2400"/>
              <a:buFont typeface="Noto Sans Symbols"/>
              <a:buChar char="⚫"/>
              <a:defRPr b="0" i="0" sz="2400" u="none" cap="none" strike="noStrike">
                <a:solidFill>
                  <a:schemeClr val="dk1"/>
                </a:solidFill>
                <a:latin typeface="Cabin"/>
                <a:ea typeface="Cabin"/>
                <a:cs typeface="Cabin"/>
                <a:sym typeface="Cabin"/>
              </a:defRPr>
            </a:lvl3pPr>
            <a:lvl4pPr indent="-355600" lvl="3" marL="1828800" marR="0" rtl="0" algn="l">
              <a:lnSpc>
                <a:spcPct val="100000"/>
              </a:lnSpc>
              <a:spcBef>
                <a:spcPts val="400"/>
              </a:spcBef>
              <a:spcAft>
                <a:spcPts val="0"/>
              </a:spcAft>
              <a:buClr>
                <a:schemeClr val="accent3"/>
              </a:buClr>
              <a:buSzPts val="2000"/>
              <a:buFont typeface="Noto Sans Symbols"/>
              <a:buChar char="⚫"/>
              <a:defRPr b="0" i="0" sz="2000" u="none" cap="none" strike="noStrike">
                <a:solidFill>
                  <a:schemeClr val="dk1"/>
                </a:solidFill>
                <a:latin typeface="Cabin"/>
                <a:ea typeface="Cabin"/>
                <a:cs typeface="Cabin"/>
                <a:sym typeface="Cabin"/>
              </a:defRPr>
            </a:lvl4pPr>
            <a:lvl5pPr indent="-355600" lvl="4" marL="2286000" marR="0" rtl="0" algn="l">
              <a:lnSpc>
                <a:spcPct val="100000"/>
              </a:lnSpc>
              <a:spcBef>
                <a:spcPts val="400"/>
              </a:spcBef>
              <a:spcAft>
                <a:spcPts val="0"/>
              </a:spcAft>
              <a:buClr>
                <a:schemeClr val="accent4"/>
              </a:buClr>
              <a:buSzPts val="2000"/>
              <a:buFont typeface="Noto Sans Symbols"/>
              <a:buChar char="⚫"/>
              <a:defRPr b="0" i="0" sz="20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91" name="Google Shape;91;p11"/>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200">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92" name="Google Shape;92;p11"/>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93" name="Google Shape;93;p11"/>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200">
                <a:solidFill>
                  <a:srgbClr val="93BAC0"/>
                </a:solidFill>
                <a:latin typeface="Cabin"/>
                <a:ea typeface="Cabin"/>
                <a:cs typeface="Cabin"/>
                <a:sym typeface="Cabin"/>
              </a:defRPr>
            </a:lvl1pPr>
            <a:lvl2pPr indent="0" lvl="1" marL="0" marR="0" rtl="0" algn="ctr">
              <a:spcBef>
                <a:spcPts val="0"/>
              </a:spcBef>
              <a:buNone/>
              <a:defRPr sz="1200">
                <a:solidFill>
                  <a:srgbClr val="93BAC0"/>
                </a:solidFill>
                <a:latin typeface="Cabin"/>
                <a:ea typeface="Cabin"/>
                <a:cs typeface="Cabin"/>
                <a:sym typeface="Cabin"/>
              </a:defRPr>
            </a:lvl2pPr>
            <a:lvl3pPr indent="0" lvl="2" marL="0" marR="0" rtl="0" algn="ctr">
              <a:spcBef>
                <a:spcPts val="0"/>
              </a:spcBef>
              <a:buNone/>
              <a:defRPr sz="1200">
                <a:solidFill>
                  <a:srgbClr val="93BAC0"/>
                </a:solidFill>
                <a:latin typeface="Cabin"/>
                <a:ea typeface="Cabin"/>
                <a:cs typeface="Cabin"/>
                <a:sym typeface="Cabin"/>
              </a:defRPr>
            </a:lvl3pPr>
            <a:lvl4pPr indent="0" lvl="3" marL="0" marR="0" rtl="0" algn="ctr">
              <a:spcBef>
                <a:spcPts val="0"/>
              </a:spcBef>
              <a:buNone/>
              <a:defRPr sz="1200">
                <a:solidFill>
                  <a:srgbClr val="93BAC0"/>
                </a:solidFill>
                <a:latin typeface="Cabin"/>
                <a:ea typeface="Cabin"/>
                <a:cs typeface="Cabin"/>
                <a:sym typeface="Cabin"/>
              </a:defRPr>
            </a:lvl4pPr>
            <a:lvl5pPr indent="0" lvl="4" marL="0" marR="0" rtl="0" algn="ctr">
              <a:spcBef>
                <a:spcPts val="0"/>
              </a:spcBef>
              <a:buNone/>
              <a:defRPr sz="1200">
                <a:solidFill>
                  <a:srgbClr val="93BAC0"/>
                </a:solidFill>
                <a:latin typeface="Cabin"/>
                <a:ea typeface="Cabin"/>
                <a:cs typeface="Cabin"/>
                <a:sym typeface="Cabin"/>
              </a:defRPr>
            </a:lvl5pPr>
            <a:lvl6pPr indent="0" lvl="5" marL="0" marR="0" rtl="0" algn="ctr">
              <a:spcBef>
                <a:spcPts val="0"/>
              </a:spcBef>
              <a:buNone/>
              <a:defRPr sz="1200">
                <a:solidFill>
                  <a:srgbClr val="93BAC0"/>
                </a:solidFill>
                <a:latin typeface="Cabin"/>
                <a:ea typeface="Cabin"/>
                <a:cs typeface="Cabin"/>
                <a:sym typeface="Cabin"/>
              </a:defRPr>
            </a:lvl6pPr>
            <a:lvl7pPr indent="0" lvl="6" marL="0" marR="0" rtl="0" algn="ctr">
              <a:spcBef>
                <a:spcPts val="0"/>
              </a:spcBef>
              <a:buNone/>
              <a:defRPr sz="1200">
                <a:solidFill>
                  <a:srgbClr val="93BAC0"/>
                </a:solidFill>
                <a:latin typeface="Cabin"/>
                <a:ea typeface="Cabin"/>
                <a:cs typeface="Cabin"/>
                <a:sym typeface="Cabin"/>
              </a:defRPr>
            </a:lvl7pPr>
            <a:lvl8pPr indent="0" lvl="7" marL="0" marR="0" rtl="0" algn="ctr">
              <a:spcBef>
                <a:spcPts val="0"/>
              </a:spcBef>
              <a:buNone/>
              <a:defRPr sz="1200">
                <a:solidFill>
                  <a:srgbClr val="93BAC0"/>
                </a:solidFill>
                <a:latin typeface="Cabin"/>
                <a:ea typeface="Cabin"/>
                <a:cs typeface="Cabin"/>
                <a:sym typeface="Cabin"/>
              </a:defRPr>
            </a:lvl8pPr>
            <a:lvl9pPr indent="0" lvl="8" marL="0" marR="0" rtl="0" algn="ctr">
              <a:spcBef>
                <a:spcPts val="0"/>
              </a:spcBef>
              <a:buNone/>
              <a:defRPr sz="1200">
                <a:solidFill>
                  <a:srgbClr val="93BAC0"/>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12"/>
          <p:cNvSpPr txBox="1"/>
          <p:nvPr>
            <p:ph type="title"/>
          </p:nvPr>
        </p:nvSpPr>
        <p:spPr>
          <a:xfrm rot="5400000">
            <a:off x="4846637" y="2286002"/>
            <a:ext cx="5851525" cy="18288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006B8C"/>
              </a:buClr>
              <a:buSzPts val="4300"/>
              <a:buFont typeface="Cabin"/>
              <a:buNone/>
              <a:defRPr b="0" i="0" sz="4300" u="none" cap="none" strike="noStrike">
                <a:solidFill>
                  <a:srgbClr val="006B8C"/>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6" name="Google Shape;96;p12"/>
          <p:cNvSpPr txBox="1"/>
          <p:nvPr>
            <p:ph idx="1" type="body"/>
          </p:nvPr>
        </p:nvSpPr>
        <p:spPr>
          <a:xfrm rot="5400000">
            <a:off x="998537" y="419103"/>
            <a:ext cx="5851525" cy="5562600"/>
          </a:xfrm>
          <a:prstGeom prst="rect">
            <a:avLst/>
          </a:prstGeom>
          <a:noFill/>
          <a:ln>
            <a:noFill/>
          </a:ln>
        </p:spPr>
        <p:txBody>
          <a:bodyPr anchorCtr="0" anchor="t" bIns="45700" lIns="91425" spcFirstLastPara="1" rIns="91425" wrap="square" tIns="45700">
            <a:noAutofit/>
          </a:bodyPr>
          <a:lstStyle>
            <a:lvl1pPr indent="-391160" lvl="0" marL="457200" marR="0" rtl="0" algn="l">
              <a:lnSpc>
                <a:spcPct val="100000"/>
              </a:lnSpc>
              <a:spcBef>
                <a:spcPts val="600"/>
              </a:spcBef>
              <a:spcAft>
                <a:spcPts val="0"/>
              </a:spcAft>
              <a:buClr>
                <a:schemeClr val="accent1"/>
              </a:buClr>
              <a:buSzPts val="2560"/>
              <a:buFont typeface="Noto Sans Symbols"/>
              <a:buChar char="●"/>
              <a:defRPr b="0" i="0" sz="3200" u="none" cap="none" strike="noStrike">
                <a:solidFill>
                  <a:schemeClr val="dk1"/>
                </a:solidFill>
                <a:latin typeface="Cabin"/>
                <a:ea typeface="Cabin"/>
                <a:cs typeface="Cabin"/>
                <a:sym typeface="Cabin"/>
              </a:defRPr>
            </a:lvl1pPr>
            <a:lvl2pPr indent="-406400" lvl="1" marL="914400" marR="0" rtl="0" algn="l">
              <a:lnSpc>
                <a:spcPct val="100000"/>
              </a:lnSpc>
              <a:spcBef>
                <a:spcPts val="550"/>
              </a:spcBef>
              <a:spcAft>
                <a:spcPts val="0"/>
              </a:spcAft>
              <a:buClr>
                <a:schemeClr val="accent1"/>
              </a:buClr>
              <a:buSzPts val="2800"/>
              <a:buFont typeface="Verdana"/>
              <a:buChar char="◦"/>
              <a:defRPr b="0" i="0" sz="2800" u="none" cap="none" strike="noStrike">
                <a:solidFill>
                  <a:schemeClr val="dk1"/>
                </a:solidFill>
                <a:latin typeface="Cabin"/>
                <a:ea typeface="Cabin"/>
                <a:cs typeface="Cabin"/>
                <a:sym typeface="Cabin"/>
              </a:defRPr>
            </a:lvl2pPr>
            <a:lvl3pPr indent="-381000" lvl="2" marL="1371600" marR="0" rtl="0" algn="l">
              <a:lnSpc>
                <a:spcPct val="100000"/>
              </a:lnSpc>
              <a:spcBef>
                <a:spcPts val="480"/>
              </a:spcBef>
              <a:spcAft>
                <a:spcPts val="0"/>
              </a:spcAft>
              <a:buClr>
                <a:schemeClr val="accent2"/>
              </a:buClr>
              <a:buSzPts val="2400"/>
              <a:buFont typeface="Noto Sans Symbols"/>
              <a:buChar char="⚫"/>
              <a:defRPr b="0" i="0" sz="2400" u="none" cap="none" strike="noStrike">
                <a:solidFill>
                  <a:schemeClr val="dk1"/>
                </a:solidFill>
                <a:latin typeface="Cabin"/>
                <a:ea typeface="Cabin"/>
                <a:cs typeface="Cabin"/>
                <a:sym typeface="Cabin"/>
              </a:defRPr>
            </a:lvl3pPr>
            <a:lvl4pPr indent="-355600" lvl="3" marL="1828800" marR="0" rtl="0" algn="l">
              <a:lnSpc>
                <a:spcPct val="100000"/>
              </a:lnSpc>
              <a:spcBef>
                <a:spcPts val="400"/>
              </a:spcBef>
              <a:spcAft>
                <a:spcPts val="0"/>
              </a:spcAft>
              <a:buClr>
                <a:schemeClr val="accent3"/>
              </a:buClr>
              <a:buSzPts val="2000"/>
              <a:buFont typeface="Noto Sans Symbols"/>
              <a:buChar char="⚫"/>
              <a:defRPr b="0" i="0" sz="2000" u="none" cap="none" strike="noStrike">
                <a:solidFill>
                  <a:schemeClr val="dk1"/>
                </a:solidFill>
                <a:latin typeface="Cabin"/>
                <a:ea typeface="Cabin"/>
                <a:cs typeface="Cabin"/>
                <a:sym typeface="Cabin"/>
              </a:defRPr>
            </a:lvl4pPr>
            <a:lvl5pPr indent="-355600" lvl="4" marL="2286000" marR="0" rtl="0" algn="l">
              <a:lnSpc>
                <a:spcPct val="100000"/>
              </a:lnSpc>
              <a:spcBef>
                <a:spcPts val="400"/>
              </a:spcBef>
              <a:spcAft>
                <a:spcPts val="0"/>
              </a:spcAft>
              <a:buClr>
                <a:schemeClr val="accent4"/>
              </a:buClr>
              <a:buSzPts val="2000"/>
              <a:buFont typeface="Noto Sans Symbols"/>
              <a:buChar char="⚫"/>
              <a:defRPr b="0" i="0" sz="20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97" name="Google Shape;97;p12"/>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200">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98" name="Google Shape;98;p12"/>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99" name="Google Shape;99;p12"/>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200">
                <a:solidFill>
                  <a:srgbClr val="93BAC0"/>
                </a:solidFill>
                <a:latin typeface="Cabin"/>
                <a:ea typeface="Cabin"/>
                <a:cs typeface="Cabin"/>
                <a:sym typeface="Cabin"/>
              </a:defRPr>
            </a:lvl1pPr>
            <a:lvl2pPr indent="0" lvl="1" marL="0" marR="0" rtl="0" algn="ctr">
              <a:spcBef>
                <a:spcPts val="0"/>
              </a:spcBef>
              <a:buNone/>
              <a:defRPr sz="1200">
                <a:solidFill>
                  <a:srgbClr val="93BAC0"/>
                </a:solidFill>
                <a:latin typeface="Cabin"/>
                <a:ea typeface="Cabin"/>
                <a:cs typeface="Cabin"/>
                <a:sym typeface="Cabin"/>
              </a:defRPr>
            </a:lvl2pPr>
            <a:lvl3pPr indent="0" lvl="2" marL="0" marR="0" rtl="0" algn="ctr">
              <a:spcBef>
                <a:spcPts val="0"/>
              </a:spcBef>
              <a:buNone/>
              <a:defRPr sz="1200">
                <a:solidFill>
                  <a:srgbClr val="93BAC0"/>
                </a:solidFill>
                <a:latin typeface="Cabin"/>
                <a:ea typeface="Cabin"/>
                <a:cs typeface="Cabin"/>
                <a:sym typeface="Cabin"/>
              </a:defRPr>
            </a:lvl3pPr>
            <a:lvl4pPr indent="0" lvl="3" marL="0" marR="0" rtl="0" algn="ctr">
              <a:spcBef>
                <a:spcPts val="0"/>
              </a:spcBef>
              <a:buNone/>
              <a:defRPr sz="1200">
                <a:solidFill>
                  <a:srgbClr val="93BAC0"/>
                </a:solidFill>
                <a:latin typeface="Cabin"/>
                <a:ea typeface="Cabin"/>
                <a:cs typeface="Cabin"/>
                <a:sym typeface="Cabin"/>
              </a:defRPr>
            </a:lvl4pPr>
            <a:lvl5pPr indent="0" lvl="4" marL="0" marR="0" rtl="0" algn="ctr">
              <a:spcBef>
                <a:spcPts val="0"/>
              </a:spcBef>
              <a:buNone/>
              <a:defRPr sz="1200">
                <a:solidFill>
                  <a:srgbClr val="93BAC0"/>
                </a:solidFill>
                <a:latin typeface="Cabin"/>
                <a:ea typeface="Cabin"/>
                <a:cs typeface="Cabin"/>
                <a:sym typeface="Cabin"/>
              </a:defRPr>
            </a:lvl5pPr>
            <a:lvl6pPr indent="0" lvl="5" marL="0" marR="0" rtl="0" algn="ctr">
              <a:spcBef>
                <a:spcPts val="0"/>
              </a:spcBef>
              <a:buNone/>
              <a:defRPr sz="1200">
                <a:solidFill>
                  <a:srgbClr val="93BAC0"/>
                </a:solidFill>
                <a:latin typeface="Cabin"/>
                <a:ea typeface="Cabin"/>
                <a:cs typeface="Cabin"/>
                <a:sym typeface="Cabin"/>
              </a:defRPr>
            </a:lvl6pPr>
            <a:lvl7pPr indent="0" lvl="6" marL="0" marR="0" rtl="0" algn="ctr">
              <a:spcBef>
                <a:spcPts val="0"/>
              </a:spcBef>
              <a:buNone/>
              <a:defRPr sz="1200">
                <a:solidFill>
                  <a:srgbClr val="93BAC0"/>
                </a:solidFill>
                <a:latin typeface="Cabin"/>
                <a:ea typeface="Cabin"/>
                <a:cs typeface="Cabin"/>
                <a:sym typeface="Cabin"/>
              </a:defRPr>
            </a:lvl7pPr>
            <a:lvl8pPr indent="0" lvl="7" marL="0" marR="0" rtl="0" algn="ctr">
              <a:spcBef>
                <a:spcPts val="0"/>
              </a:spcBef>
              <a:buNone/>
              <a:defRPr sz="1200">
                <a:solidFill>
                  <a:srgbClr val="93BAC0"/>
                </a:solidFill>
                <a:latin typeface="Cabin"/>
                <a:ea typeface="Cabin"/>
                <a:cs typeface="Cabin"/>
                <a:sym typeface="Cabin"/>
              </a:defRPr>
            </a:lvl8pPr>
            <a:lvl9pPr indent="0" lvl="8" marL="0" marR="0" rtl="0" algn="ctr">
              <a:spcBef>
                <a:spcPts val="0"/>
              </a:spcBef>
              <a:buNone/>
              <a:defRPr sz="1200">
                <a:solidFill>
                  <a:srgbClr val="93BAC0"/>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100" name="Shape 100"/>
        <p:cNvGrpSpPr/>
        <p:nvPr/>
      </p:nvGrpSpPr>
      <p:grpSpPr>
        <a:xfrm>
          <a:off x="0" y="0"/>
          <a:ext cx="0" cy="0"/>
          <a:chOff x="0" y="0"/>
          <a:chExt cx="0" cy="0"/>
        </a:xfrm>
      </p:grpSpPr>
      <p:sp>
        <p:nvSpPr>
          <p:cNvPr id="101" name="Google Shape;101;p13"/>
          <p:cNvSpPr txBox="1"/>
          <p:nvPr>
            <p:ph type="title"/>
          </p:nvPr>
        </p:nvSpPr>
        <p:spPr>
          <a:xfrm>
            <a:off x="457200" y="277813"/>
            <a:ext cx="8221663" cy="1373187"/>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006B8C"/>
              </a:buClr>
              <a:buSzPts val="4300"/>
              <a:buFont typeface="Cabin"/>
              <a:buNone/>
              <a:defRPr b="0" i="0" sz="4300" u="none" cap="none" strike="noStrike">
                <a:solidFill>
                  <a:srgbClr val="006B8C"/>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2" name="Google Shape;102;p13"/>
          <p:cNvSpPr txBox="1"/>
          <p:nvPr>
            <p:ph idx="1" type="body"/>
          </p:nvPr>
        </p:nvSpPr>
        <p:spPr>
          <a:xfrm>
            <a:off x="457200" y="1600200"/>
            <a:ext cx="4033838" cy="4522788"/>
          </a:xfrm>
          <a:prstGeom prst="rect">
            <a:avLst/>
          </a:prstGeom>
          <a:noFill/>
          <a:ln>
            <a:noFill/>
          </a:ln>
        </p:spPr>
        <p:txBody>
          <a:bodyPr anchorCtr="0" anchor="t" bIns="45700" lIns="91425" spcFirstLastPara="1" rIns="91425" wrap="square" tIns="45700">
            <a:noAutofit/>
          </a:bodyPr>
          <a:lstStyle>
            <a:lvl1pPr indent="-391160" lvl="0" marL="457200" marR="0" rtl="0" algn="l">
              <a:lnSpc>
                <a:spcPct val="100000"/>
              </a:lnSpc>
              <a:spcBef>
                <a:spcPts val="600"/>
              </a:spcBef>
              <a:spcAft>
                <a:spcPts val="0"/>
              </a:spcAft>
              <a:buClr>
                <a:schemeClr val="accent1"/>
              </a:buClr>
              <a:buSzPts val="2560"/>
              <a:buFont typeface="Noto Sans Symbols"/>
              <a:buChar char="●"/>
              <a:defRPr b="0" i="0" sz="3200" u="none" cap="none" strike="noStrike">
                <a:solidFill>
                  <a:schemeClr val="dk1"/>
                </a:solidFill>
                <a:latin typeface="Cabin"/>
                <a:ea typeface="Cabin"/>
                <a:cs typeface="Cabin"/>
                <a:sym typeface="Cabin"/>
              </a:defRPr>
            </a:lvl1pPr>
            <a:lvl2pPr indent="-406400" lvl="1" marL="914400" marR="0" rtl="0" algn="l">
              <a:lnSpc>
                <a:spcPct val="100000"/>
              </a:lnSpc>
              <a:spcBef>
                <a:spcPts val="550"/>
              </a:spcBef>
              <a:spcAft>
                <a:spcPts val="0"/>
              </a:spcAft>
              <a:buClr>
                <a:schemeClr val="accent1"/>
              </a:buClr>
              <a:buSzPts val="2800"/>
              <a:buFont typeface="Verdana"/>
              <a:buChar char="◦"/>
              <a:defRPr b="0" i="0" sz="2800" u="none" cap="none" strike="noStrike">
                <a:solidFill>
                  <a:schemeClr val="dk1"/>
                </a:solidFill>
                <a:latin typeface="Cabin"/>
                <a:ea typeface="Cabin"/>
                <a:cs typeface="Cabin"/>
                <a:sym typeface="Cabin"/>
              </a:defRPr>
            </a:lvl2pPr>
            <a:lvl3pPr indent="-381000" lvl="2" marL="1371600" marR="0" rtl="0" algn="l">
              <a:lnSpc>
                <a:spcPct val="100000"/>
              </a:lnSpc>
              <a:spcBef>
                <a:spcPts val="480"/>
              </a:spcBef>
              <a:spcAft>
                <a:spcPts val="0"/>
              </a:spcAft>
              <a:buClr>
                <a:schemeClr val="accent2"/>
              </a:buClr>
              <a:buSzPts val="2400"/>
              <a:buFont typeface="Noto Sans Symbols"/>
              <a:buChar char="⚫"/>
              <a:defRPr b="0" i="0" sz="2400" u="none" cap="none" strike="noStrike">
                <a:solidFill>
                  <a:schemeClr val="dk1"/>
                </a:solidFill>
                <a:latin typeface="Cabin"/>
                <a:ea typeface="Cabin"/>
                <a:cs typeface="Cabin"/>
                <a:sym typeface="Cabin"/>
              </a:defRPr>
            </a:lvl3pPr>
            <a:lvl4pPr indent="-355600" lvl="3" marL="1828800" marR="0" rtl="0" algn="l">
              <a:lnSpc>
                <a:spcPct val="100000"/>
              </a:lnSpc>
              <a:spcBef>
                <a:spcPts val="400"/>
              </a:spcBef>
              <a:spcAft>
                <a:spcPts val="0"/>
              </a:spcAft>
              <a:buClr>
                <a:schemeClr val="accent3"/>
              </a:buClr>
              <a:buSzPts val="2000"/>
              <a:buFont typeface="Noto Sans Symbols"/>
              <a:buChar char="⚫"/>
              <a:defRPr b="0" i="0" sz="2000" u="none" cap="none" strike="noStrike">
                <a:solidFill>
                  <a:schemeClr val="dk1"/>
                </a:solidFill>
                <a:latin typeface="Cabin"/>
                <a:ea typeface="Cabin"/>
                <a:cs typeface="Cabin"/>
                <a:sym typeface="Cabin"/>
              </a:defRPr>
            </a:lvl4pPr>
            <a:lvl5pPr indent="-355600" lvl="4" marL="2286000" marR="0" rtl="0" algn="l">
              <a:lnSpc>
                <a:spcPct val="100000"/>
              </a:lnSpc>
              <a:spcBef>
                <a:spcPts val="400"/>
              </a:spcBef>
              <a:spcAft>
                <a:spcPts val="0"/>
              </a:spcAft>
              <a:buClr>
                <a:schemeClr val="accent4"/>
              </a:buClr>
              <a:buSzPts val="2000"/>
              <a:buFont typeface="Noto Sans Symbols"/>
              <a:buChar char="⚫"/>
              <a:defRPr b="0" i="0" sz="20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103" name="Google Shape;103;p13"/>
          <p:cNvSpPr txBox="1"/>
          <p:nvPr>
            <p:ph idx="2" type="body"/>
          </p:nvPr>
        </p:nvSpPr>
        <p:spPr>
          <a:xfrm>
            <a:off x="4643438" y="1600200"/>
            <a:ext cx="4035425" cy="4522788"/>
          </a:xfrm>
          <a:prstGeom prst="rect">
            <a:avLst/>
          </a:prstGeom>
          <a:noFill/>
          <a:ln>
            <a:noFill/>
          </a:ln>
        </p:spPr>
        <p:txBody>
          <a:bodyPr anchorCtr="0" anchor="t" bIns="45700" lIns="91425" spcFirstLastPara="1" rIns="91425" wrap="square" tIns="45700">
            <a:noAutofit/>
          </a:bodyPr>
          <a:lstStyle>
            <a:lvl1pPr indent="-391160" lvl="0" marL="457200" marR="0" rtl="0" algn="l">
              <a:lnSpc>
                <a:spcPct val="100000"/>
              </a:lnSpc>
              <a:spcBef>
                <a:spcPts val="600"/>
              </a:spcBef>
              <a:spcAft>
                <a:spcPts val="0"/>
              </a:spcAft>
              <a:buClr>
                <a:schemeClr val="accent1"/>
              </a:buClr>
              <a:buSzPts val="2560"/>
              <a:buFont typeface="Noto Sans Symbols"/>
              <a:buChar char="●"/>
              <a:defRPr b="0" i="0" sz="3200" u="none" cap="none" strike="noStrike">
                <a:solidFill>
                  <a:schemeClr val="dk1"/>
                </a:solidFill>
                <a:latin typeface="Cabin"/>
                <a:ea typeface="Cabin"/>
                <a:cs typeface="Cabin"/>
                <a:sym typeface="Cabin"/>
              </a:defRPr>
            </a:lvl1pPr>
            <a:lvl2pPr indent="-406400" lvl="1" marL="914400" marR="0" rtl="0" algn="l">
              <a:lnSpc>
                <a:spcPct val="100000"/>
              </a:lnSpc>
              <a:spcBef>
                <a:spcPts val="550"/>
              </a:spcBef>
              <a:spcAft>
                <a:spcPts val="0"/>
              </a:spcAft>
              <a:buClr>
                <a:schemeClr val="accent1"/>
              </a:buClr>
              <a:buSzPts val="2800"/>
              <a:buFont typeface="Verdana"/>
              <a:buChar char="◦"/>
              <a:defRPr b="0" i="0" sz="2800" u="none" cap="none" strike="noStrike">
                <a:solidFill>
                  <a:schemeClr val="dk1"/>
                </a:solidFill>
                <a:latin typeface="Cabin"/>
                <a:ea typeface="Cabin"/>
                <a:cs typeface="Cabin"/>
                <a:sym typeface="Cabin"/>
              </a:defRPr>
            </a:lvl2pPr>
            <a:lvl3pPr indent="-381000" lvl="2" marL="1371600" marR="0" rtl="0" algn="l">
              <a:lnSpc>
                <a:spcPct val="100000"/>
              </a:lnSpc>
              <a:spcBef>
                <a:spcPts val="480"/>
              </a:spcBef>
              <a:spcAft>
                <a:spcPts val="0"/>
              </a:spcAft>
              <a:buClr>
                <a:schemeClr val="accent2"/>
              </a:buClr>
              <a:buSzPts val="2400"/>
              <a:buFont typeface="Noto Sans Symbols"/>
              <a:buChar char="⚫"/>
              <a:defRPr b="0" i="0" sz="2400" u="none" cap="none" strike="noStrike">
                <a:solidFill>
                  <a:schemeClr val="dk1"/>
                </a:solidFill>
                <a:latin typeface="Cabin"/>
                <a:ea typeface="Cabin"/>
                <a:cs typeface="Cabin"/>
                <a:sym typeface="Cabin"/>
              </a:defRPr>
            </a:lvl3pPr>
            <a:lvl4pPr indent="-355600" lvl="3" marL="1828800" marR="0" rtl="0" algn="l">
              <a:lnSpc>
                <a:spcPct val="100000"/>
              </a:lnSpc>
              <a:spcBef>
                <a:spcPts val="400"/>
              </a:spcBef>
              <a:spcAft>
                <a:spcPts val="0"/>
              </a:spcAft>
              <a:buClr>
                <a:schemeClr val="accent3"/>
              </a:buClr>
              <a:buSzPts val="2000"/>
              <a:buFont typeface="Noto Sans Symbols"/>
              <a:buChar char="⚫"/>
              <a:defRPr b="0" i="0" sz="2000" u="none" cap="none" strike="noStrike">
                <a:solidFill>
                  <a:schemeClr val="dk1"/>
                </a:solidFill>
                <a:latin typeface="Cabin"/>
                <a:ea typeface="Cabin"/>
                <a:cs typeface="Cabin"/>
                <a:sym typeface="Cabin"/>
              </a:defRPr>
            </a:lvl4pPr>
            <a:lvl5pPr indent="-355600" lvl="4" marL="2286000" marR="0" rtl="0" algn="l">
              <a:lnSpc>
                <a:spcPct val="100000"/>
              </a:lnSpc>
              <a:spcBef>
                <a:spcPts val="400"/>
              </a:spcBef>
              <a:spcAft>
                <a:spcPts val="0"/>
              </a:spcAft>
              <a:buClr>
                <a:schemeClr val="accent4"/>
              </a:buClr>
              <a:buSzPts val="2000"/>
              <a:buFont typeface="Noto Sans Symbols"/>
              <a:buChar char="⚫"/>
              <a:defRPr b="0" i="0" sz="20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10" name="Shape 110"/>
        <p:cNvGrpSpPr/>
        <p:nvPr/>
      </p:nvGrpSpPr>
      <p:grpSpPr>
        <a:xfrm>
          <a:off x="0" y="0"/>
          <a:ext cx="0" cy="0"/>
          <a:chOff x="0" y="0"/>
          <a:chExt cx="0" cy="0"/>
        </a:xfrm>
      </p:grpSpPr>
      <p:sp>
        <p:nvSpPr>
          <p:cNvPr id="111" name="Google Shape;111;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2" name="Google Shape;112;p1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13" name="Google Shape;113;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4" name="Google Shape;114;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15" name="Google Shape;115;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6" name="Shape 116"/>
        <p:cNvGrpSpPr/>
        <p:nvPr/>
      </p:nvGrpSpPr>
      <p:grpSpPr>
        <a:xfrm>
          <a:off x="0" y="0"/>
          <a:ext cx="0" cy="0"/>
          <a:chOff x="0" y="0"/>
          <a:chExt cx="0" cy="0"/>
        </a:xfrm>
      </p:grpSpPr>
      <p:sp>
        <p:nvSpPr>
          <p:cNvPr id="117" name="Google Shape;117;p1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8" name="Google Shape;118;p1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19" name="Google Shape;119;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0" name="Google Shape;120;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1" name="Google Shape;121;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2" name="Shape 122"/>
        <p:cNvGrpSpPr/>
        <p:nvPr/>
      </p:nvGrpSpPr>
      <p:grpSpPr>
        <a:xfrm>
          <a:off x="0" y="0"/>
          <a:ext cx="0" cy="0"/>
          <a:chOff x="0" y="0"/>
          <a:chExt cx="0" cy="0"/>
        </a:xfrm>
      </p:grpSpPr>
      <p:sp>
        <p:nvSpPr>
          <p:cNvPr id="123" name="Google Shape;123;p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4" name="Google Shape;124;p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125" name="Google Shape;125;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6" name="Google Shape;126;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27" name="Google Shape;127;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28" name="Shape 128"/>
        <p:cNvGrpSpPr/>
        <p:nvPr/>
      </p:nvGrpSpPr>
      <p:grpSpPr>
        <a:xfrm>
          <a:off x="0" y="0"/>
          <a:ext cx="0" cy="0"/>
          <a:chOff x="0" y="0"/>
          <a:chExt cx="0" cy="0"/>
        </a:xfrm>
      </p:grpSpPr>
      <p:sp>
        <p:nvSpPr>
          <p:cNvPr id="129" name="Google Shape;129;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0" name="Google Shape;130;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1" name="Google Shape;131;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2" name="Google Shape;132;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3" name="Google Shape;133;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4" name="Google Shape;134;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35" name="Shape 135"/>
        <p:cNvGrpSpPr/>
        <p:nvPr/>
      </p:nvGrpSpPr>
      <p:grpSpPr>
        <a:xfrm>
          <a:off x="0" y="0"/>
          <a:ext cx="0" cy="0"/>
          <a:chOff x="0" y="0"/>
          <a:chExt cx="0" cy="0"/>
        </a:xfrm>
      </p:grpSpPr>
      <p:sp>
        <p:nvSpPr>
          <p:cNvPr id="136" name="Google Shape;136;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7" name="Google Shape;137;p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38" name="Google Shape;138;p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39" name="Google Shape;139;p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140" name="Google Shape;140;p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141" name="Google Shape;141;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2" name="Google Shape;142;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3" name="Google Shape;143;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4" name="Shape 144"/>
        <p:cNvGrpSpPr/>
        <p:nvPr/>
      </p:nvGrpSpPr>
      <p:grpSpPr>
        <a:xfrm>
          <a:off x="0" y="0"/>
          <a:ext cx="0" cy="0"/>
          <a:chOff x="0" y="0"/>
          <a:chExt cx="0" cy="0"/>
        </a:xfrm>
      </p:grpSpPr>
      <p:sp>
        <p:nvSpPr>
          <p:cNvPr id="145" name="Google Shape;145;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6" name="Google Shape;146;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7" name="Google Shape;14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8" name="Google Shape;14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49" name="Shape 149"/>
        <p:cNvGrpSpPr/>
        <p:nvPr/>
      </p:nvGrpSpPr>
      <p:grpSpPr>
        <a:xfrm>
          <a:off x="0" y="0"/>
          <a:ext cx="0" cy="0"/>
          <a:chOff x="0" y="0"/>
          <a:chExt cx="0" cy="0"/>
        </a:xfrm>
      </p:grpSpPr>
      <p:sp>
        <p:nvSpPr>
          <p:cNvPr id="150" name="Google Shape;150;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1" name="Google Shape;151;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2" name="Google Shape;152;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8" name="Shape 28"/>
        <p:cNvGrpSpPr/>
        <p:nvPr/>
      </p:nvGrpSpPr>
      <p:grpSpPr>
        <a:xfrm>
          <a:off x="0" y="0"/>
          <a:ext cx="0" cy="0"/>
          <a:chOff x="0" y="0"/>
          <a:chExt cx="0" cy="0"/>
        </a:xfrm>
      </p:grpSpPr>
      <p:sp>
        <p:nvSpPr>
          <p:cNvPr id="29" name="Google Shape;29;p3"/>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006B8C"/>
              </a:buClr>
              <a:buSzPts val="4300"/>
              <a:buFont typeface="Cabin"/>
              <a:buNone/>
              <a:defRPr b="0" i="0" sz="4300" u="none" cap="none" strike="noStrike">
                <a:solidFill>
                  <a:srgbClr val="006B8C"/>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3"/>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Autofit/>
          </a:bodyPr>
          <a:lstStyle>
            <a:lvl1pPr indent="-391160" lvl="0" marL="457200" marR="0" rtl="0" algn="l">
              <a:lnSpc>
                <a:spcPct val="100000"/>
              </a:lnSpc>
              <a:spcBef>
                <a:spcPts val="600"/>
              </a:spcBef>
              <a:spcAft>
                <a:spcPts val="0"/>
              </a:spcAft>
              <a:buClr>
                <a:schemeClr val="accent1"/>
              </a:buClr>
              <a:buSzPts val="2560"/>
              <a:buFont typeface="Noto Sans Symbols"/>
              <a:buChar char="●"/>
              <a:defRPr b="0" i="0" sz="3200" u="none" cap="none" strike="noStrike">
                <a:solidFill>
                  <a:schemeClr val="dk1"/>
                </a:solidFill>
                <a:latin typeface="Cabin"/>
                <a:ea typeface="Cabin"/>
                <a:cs typeface="Cabin"/>
                <a:sym typeface="Cabin"/>
              </a:defRPr>
            </a:lvl1pPr>
            <a:lvl2pPr indent="-406400" lvl="1" marL="914400" marR="0" rtl="0" algn="l">
              <a:lnSpc>
                <a:spcPct val="100000"/>
              </a:lnSpc>
              <a:spcBef>
                <a:spcPts val="550"/>
              </a:spcBef>
              <a:spcAft>
                <a:spcPts val="0"/>
              </a:spcAft>
              <a:buClr>
                <a:schemeClr val="accent1"/>
              </a:buClr>
              <a:buSzPts val="2800"/>
              <a:buFont typeface="Verdana"/>
              <a:buChar char="◦"/>
              <a:defRPr b="0" i="0" sz="2800" u="none" cap="none" strike="noStrike">
                <a:solidFill>
                  <a:schemeClr val="dk1"/>
                </a:solidFill>
                <a:latin typeface="Cabin"/>
                <a:ea typeface="Cabin"/>
                <a:cs typeface="Cabin"/>
                <a:sym typeface="Cabin"/>
              </a:defRPr>
            </a:lvl2pPr>
            <a:lvl3pPr indent="-381000" lvl="2" marL="1371600" marR="0" rtl="0" algn="l">
              <a:lnSpc>
                <a:spcPct val="100000"/>
              </a:lnSpc>
              <a:spcBef>
                <a:spcPts val="480"/>
              </a:spcBef>
              <a:spcAft>
                <a:spcPts val="0"/>
              </a:spcAft>
              <a:buClr>
                <a:schemeClr val="accent2"/>
              </a:buClr>
              <a:buSzPts val="2400"/>
              <a:buFont typeface="Noto Sans Symbols"/>
              <a:buChar char="⚫"/>
              <a:defRPr b="0" i="0" sz="2400" u="none" cap="none" strike="noStrike">
                <a:solidFill>
                  <a:schemeClr val="dk1"/>
                </a:solidFill>
                <a:latin typeface="Cabin"/>
                <a:ea typeface="Cabin"/>
                <a:cs typeface="Cabin"/>
                <a:sym typeface="Cabin"/>
              </a:defRPr>
            </a:lvl3pPr>
            <a:lvl4pPr indent="-355600" lvl="3" marL="1828800" marR="0" rtl="0" algn="l">
              <a:lnSpc>
                <a:spcPct val="100000"/>
              </a:lnSpc>
              <a:spcBef>
                <a:spcPts val="400"/>
              </a:spcBef>
              <a:spcAft>
                <a:spcPts val="0"/>
              </a:spcAft>
              <a:buClr>
                <a:schemeClr val="accent3"/>
              </a:buClr>
              <a:buSzPts val="2000"/>
              <a:buFont typeface="Noto Sans Symbols"/>
              <a:buChar char="⚫"/>
              <a:defRPr b="0" i="0" sz="2000" u="none" cap="none" strike="noStrike">
                <a:solidFill>
                  <a:schemeClr val="dk1"/>
                </a:solidFill>
                <a:latin typeface="Cabin"/>
                <a:ea typeface="Cabin"/>
                <a:cs typeface="Cabin"/>
                <a:sym typeface="Cabin"/>
              </a:defRPr>
            </a:lvl4pPr>
            <a:lvl5pPr indent="-355600" lvl="4" marL="2286000" marR="0" rtl="0" algn="l">
              <a:lnSpc>
                <a:spcPct val="100000"/>
              </a:lnSpc>
              <a:spcBef>
                <a:spcPts val="400"/>
              </a:spcBef>
              <a:spcAft>
                <a:spcPts val="0"/>
              </a:spcAft>
              <a:buClr>
                <a:schemeClr val="accent4"/>
              </a:buClr>
              <a:buSzPts val="2000"/>
              <a:buFont typeface="Noto Sans Symbols"/>
              <a:buChar char="⚫"/>
              <a:defRPr b="0" i="0" sz="20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31" name="Google Shape;31;p3"/>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200" u="none" cap="none" strike="noStrike">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32" name="Google Shape;32;p3"/>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33" name="Google Shape;33;p3"/>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1200" u="none" cap="none" strike="noStrike">
                <a:solidFill>
                  <a:srgbClr val="93BAC0"/>
                </a:solidFill>
                <a:latin typeface="Cabin"/>
                <a:ea typeface="Cabin"/>
                <a:cs typeface="Cabin"/>
                <a:sym typeface="Cabin"/>
              </a:defRPr>
            </a:lvl1pPr>
            <a:lvl2pPr indent="0" lvl="1" marL="0" marR="0" rtl="0" algn="ctr">
              <a:spcBef>
                <a:spcPts val="0"/>
              </a:spcBef>
              <a:buNone/>
              <a:defRPr b="0" i="0" sz="1200" u="none" cap="none" strike="noStrike">
                <a:solidFill>
                  <a:srgbClr val="93BAC0"/>
                </a:solidFill>
                <a:latin typeface="Cabin"/>
                <a:ea typeface="Cabin"/>
                <a:cs typeface="Cabin"/>
                <a:sym typeface="Cabin"/>
              </a:defRPr>
            </a:lvl2pPr>
            <a:lvl3pPr indent="0" lvl="2" marL="0" marR="0" rtl="0" algn="ctr">
              <a:spcBef>
                <a:spcPts val="0"/>
              </a:spcBef>
              <a:buNone/>
              <a:defRPr b="0" i="0" sz="1200" u="none" cap="none" strike="noStrike">
                <a:solidFill>
                  <a:srgbClr val="93BAC0"/>
                </a:solidFill>
                <a:latin typeface="Cabin"/>
                <a:ea typeface="Cabin"/>
                <a:cs typeface="Cabin"/>
                <a:sym typeface="Cabin"/>
              </a:defRPr>
            </a:lvl3pPr>
            <a:lvl4pPr indent="0" lvl="3" marL="0" marR="0" rtl="0" algn="ctr">
              <a:spcBef>
                <a:spcPts val="0"/>
              </a:spcBef>
              <a:buNone/>
              <a:defRPr b="0" i="0" sz="1200" u="none" cap="none" strike="noStrike">
                <a:solidFill>
                  <a:srgbClr val="93BAC0"/>
                </a:solidFill>
                <a:latin typeface="Cabin"/>
                <a:ea typeface="Cabin"/>
                <a:cs typeface="Cabin"/>
                <a:sym typeface="Cabin"/>
              </a:defRPr>
            </a:lvl4pPr>
            <a:lvl5pPr indent="0" lvl="4" marL="0" marR="0" rtl="0" algn="ctr">
              <a:spcBef>
                <a:spcPts val="0"/>
              </a:spcBef>
              <a:buNone/>
              <a:defRPr b="0" i="0" sz="1200" u="none" cap="none" strike="noStrike">
                <a:solidFill>
                  <a:srgbClr val="93BAC0"/>
                </a:solidFill>
                <a:latin typeface="Cabin"/>
                <a:ea typeface="Cabin"/>
                <a:cs typeface="Cabin"/>
                <a:sym typeface="Cabin"/>
              </a:defRPr>
            </a:lvl5pPr>
            <a:lvl6pPr indent="0" lvl="5" marL="0" marR="0" rtl="0" algn="ctr">
              <a:spcBef>
                <a:spcPts val="0"/>
              </a:spcBef>
              <a:buNone/>
              <a:defRPr b="0" i="0" sz="1200" u="none" cap="none" strike="noStrike">
                <a:solidFill>
                  <a:srgbClr val="93BAC0"/>
                </a:solidFill>
                <a:latin typeface="Cabin"/>
                <a:ea typeface="Cabin"/>
                <a:cs typeface="Cabin"/>
                <a:sym typeface="Cabin"/>
              </a:defRPr>
            </a:lvl6pPr>
            <a:lvl7pPr indent="0" lvl="6" marL="0" marR="0" rtl="0" algn="ctr">
              <a:spcBef>
                <a:spcPts val="0"/>
              </a:spcBef>
              <a:buNone/>
              <a:defRPr b="0" i="0" sz="1200" u="none" cap="none" strike="noStrike">
                <a:solidFill>
                  <a:srgbClr val="93BAC0"/>
                </a:solidFill>
                <a:latin typeface="Cabin"/>
                <a:ea typeface="Cabin"/>
                <a:cs typeface="Cabin"/>
                <a:sym typeface="Cabin"/>
              </a:defRPr>
            </a:lvl7pPr>
            <a:lvl8pPr indent="0" lvl="7" marL="0" marR="0" rtl="0" algn="ctr">
              <a:spcBef>
                <a:spcPts val="0"/>
              </a:spcBef>
              <a:buNone/>
              <a:defRPr b="0" i="0" sz="1200" u="none" cap="none" strike="noStrike">
                <a:solidFill>
                  <a:srgbClr val="93BAC0"/>
                </a:solidFill>
                <a:latin typeface="Cabin"/>
                <a:ea typeface="Cabin"/>
                <a:cs typeface="Cabin"/>
                <a:sym typeface="Cabin"/>
              </a:defRPr>
            </a:lvl8pPr>
            <a:lvl9pPr indent="0" lvl="8" marL="0" marR="0" rtl="0" algn="ctr">
              <a:spcBef>
                <a:spcPts val="0"/>
              </a:spcBef>
              <a:buNone/>
              <a:defRPr b="0" i="0" sz="1200" u="none" cap="none" strike="noStrike">
                <a:solidFill>
                  <a:srgbClr val="93BAC0"/>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53" name="Shape 153"/>
        <p:cNvGrpSpPr/>
        <p:nvPr/>
      </p:nvGrpSpPr>
      <p:grpSpPr>
        <a:xfrm>
          <a:off x="0" y="0"/>
          <a:ext cx="0" cy="0"/>
          <a:chOff x="0" y="0"/>
          <a:chExt cx="0" cy="0"/>
        </a:xfrm>
      </p:grpSpPr>
      <p:sp>
        <p:nvSpPr>
          <p:cNvPr id="154" name="Google Shape;154;p2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5" name="Google Shape;155;p2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6" name="Google Shape;156;p2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157" name="Google Shape;157;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8" name="Google Shape;158;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9" name="Google Shape;159;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60" name="Shape 160"/>
        <p:cNvGrpSpPr/>
        <p:nvPr/>
      </p:nvGrpSpPr>
      <p:grpSpPr>
        <a:xfrm>
          <a:off x="0" y="0"/>
          <a:ext cx="0" cy="0"/>
          <a:chOff x="0" y="0"/>
          <a:chExt cx="0" cy="0"/>
        </a:xfrm>
      </p:grpSpPr>
      <p:sp>
        <p:nvSpPr>
          <p:cNvPr id="161" name="Google Shape;161;p2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2" name="Google Shape;162;p23"/>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63" name="Google Shape;163;p2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164" name="Google Shape;164;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5" name="Google Shape;165;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6" name="Google Shape;166;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67" name="Shape 167"/>
        <p:cNvGrpSpPr/>
        <p:nvPr/>
      </p:nvGrpSpPr>
      <p:grpSpPr>
        <a:xfrm>
          <a:off x="0" y="0"/>
          <a:ext cx="0" cy="0"/>
          <a:chOff x="0" y="0"/>
          <a:chExt cx="0" cy="0"/>
        </a:xfrm>
      </p:grpSpPr>
      <p:sp>
        <p:nvSpPr>
          <p:cNvPr id="168" name="Google Shape;168;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9" name="Google Shape;169;p24"/>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0" name="Google Shape;170;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1" name="Google Shape;171;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2" name="Google Shape;172;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73" name="Shape 173"/>
        <p:cNvGrpSpPr/>
        <p:nvPr/>
      </p:nvGrpSpPr>
      <p:grpSpPr>
        <a:xfrm>
          <a:off x="0" y="0"/>
          <a:ext cx="0" cy="0"/>
          <a:chOff x="0" y="0"/>
          <a:chExt cx="0" cy="0"/>
        </a:xfrm>
      </p:grpSpPr>
      <p:sp>
        <p:nvSpPr>
          <p:cNvPr id="174" name="Google Shape;174;p25"/>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5" name="Google Shape;175;p25"/>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76" name="Google Shape;176;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7" name="Google Shape;177;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8" name="Google Shape;178;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185" name="Shape 185"/>
        <p:cNvGrpSpPr/>
        <p:nvPr/>
      </p:nvGrpSpPr>
      <p:grpSpPr>
        <a:xfrm>
          <a:off x="0" y="0"/>
          <a:ext cx="0" cy="0"/>
          <a:chOff x="0" y="0"/>
          <a:chExt cx="0" cy="0"/>
        </a:xfrm>
      </p:grpSpPr>
      <p:sp>
        <p:nvSpPr>
          <p:cNvPr id="186" name="Google Shape;186;p27"/>
          <p:cNvSpPr txBox="1"/>
          <p:nvPr>
            <p:ph type="title"/>
          </p:nvPr>
        </p:nvSpPr>
        <p:spPr>
          <a:xfrm>
            <a:off x="457200" y="277813"/>
            <a:ext cx="8221663" cy="1373187"/>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EAD594"/>
              </a:buClr>
              <a:buSzPts val="4100"/>
              <a:buFont typeface="Lucida Sans"/>
              <a:buNone/>
              <a:defRPr b="1" i="0" sz="4100" u="none" cap="none" strike="noStrike">
                <a:solidFill>
                  <a:srgbClr val="EAD594"/>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7" name="Google Shape;187;p27"/>
          <p:cNvSpPr txBox="1"/>
          <p:nvPr>
            <p:ph idx="1" type="body"/>
          </p:nvPr>
        </p:nvSpPr>
        <p:spPr>
          <a:xfrm>
            <a:off x="457200" y="1600200"/>
            <a:ext cx="4033838" cy="4522788"/>
          </a:xfrm>
          <a:prstGeom prst="rect">
            <a:avLst/>
          </a:prstGeom>
          <a:noFill/>
          <a:ln>
            <a:noFill/>
          </a:ln>
        </p:spPr>
        <p:txBody>
          <a:bodyPr anchorCtr="0" anchor="t" bIns="45700" lIns="91425" spcFirstLastPara="1" rIns="91425" wrap="square" tIns="45700">
            <a:noAutofit/>
          </a:bodyPr>
          <a:lstStyle>
            <a:lvl1pPr indent="-344170" lvl="0" marL="457200" marR="0" rtl="0" algn="l">
              <a:spcBef>
                <a:spcPts val="560"/>
              </a:spcBef>
              <a:spcAft>
                <a:spcPts val="0"/>
              </a:spcAft>
              <a:buClr>
                <a:srgbClr val="F9F9F9"/>
              </a:buClr>
              <a:buSzPts val="1820"/>
              <a:buFont typeface="Noto Sans Symbols"/>
              <a:buChar char="⬜"/>
              <a:defRPr b="0" i="0" sz="2800" u="none" cap="none" strike="noStrike">
                <a:solidFill>
                  <a:schemeClr val="lt1"/>
                </a:solidFill>
                <a:latin typeface="Book Antiqua"/>
                <a:ea typeface="Book Antiqua"/>
                <a:cs typeface="Book Antiqua"/>
                <a:sym typeface="Book Antiqua"/>
              </a:defRPr>
            </a:lvl1pPr>
            <a:lvl2pPr indent="-350519" lvl="1" marL="914400" marR="0" rtl="0" algn="l">
              <a:spcBef>
                <a:spcPts val="480"/>
              </a:spcBef>
              <a:spcAft>
                <a:spcPts val="0"/>
              </a:spcAft>
              <a:buClr>
                <a:schemeClr val="lt1"/>
              </a:buClr>
              <a:buSzPts val="1920"/>
              <a:buFont typeface="Noto Sans Symbols"/>
              <a:buChar char="◼"/>
              <a:defRPr b="0" i="0" sz="2400" u="none" cap="none" strike="noStrike">
                <a:solidFill>
                  <a:schemeClr val="lt1"/>
                </a:solidFill>
                <a:latin typeface="Book Antiqua"/>
                <a:ea typeface="Book Antiqua"/>
                <a:cs typeface="Book Antiqua"/>
                <a:sym typeface="Book Antiqua"/>
              </a:defRPr>
            </a:lvl2pPr>
            <a:lvl3pPr indent="-361314" lvl="2" marL="1371600" marR="0" rtl="0" algn="l">
              <a:spcBef>
                <a:spcPts val="440"/>
              </a:spcBef>
              <a:spcAft>
                <a:spcPts val="0"/>
              </a:spcAft>
              <a:buClr>
                <a:schemeClr val="lt1"/>
              </a:buClr>
              <a:buSzPts val="2090"/>
              <a:buFont typeface="Noto Sans Symbols"/>
              <a:buChar char="▫"/>
              <a:defRPr b="0" i="0" sz="2200" u="none" cap="none" strike="noStrike">
                <a:solidFill>
                  <a:schemeClr val="lt1"/>
                </a:solidFill>
                <a:latin typeface="Book Antiqua"/>
                <a:ea typeface="Book Antiqua"/>
                <a:cs typeface="Book Antiqua"/>
                <a:sym typeface="Book Antiqua"/>
              </a:defRPr>
            </a:lvl3pPr>
            <a:lvl4pPr indent="-355600" lvl="3" marL="1828800" marR="0" rtl="0" algn="l">
              <a:spcBef>
                <a:spcPts val="400"/>
              </a:spcBef>
              <a:spcAft>
                <a:spcPts val="0"/>
              </a:spcAft>
              <a:buClr>
                <a:schemeClr val="lt1"/>
              </a:buClr>
              <a:buSzPts val="2000"/>
              <a:buFont typeface="Noto Sans Symbols"/>
              <a:buChar char="•"/>
              <a:defRPr b="0" i="0" sz="2000" u="none" cap="none" strike="noStrike">
                <a:solidFill>
                  <a:schemeClr val="lt1"/>
                </a:solidFill>
                <a:latin typeface="Book Antiqua"/>
                <a:ea typeface="Book Antiqua"/>
                <a:cs typeface="Book Antiqua"/>
                <a:sym typeface="Book Antiqua"/>
              </a:defRPr>
            </a:lvl4pPr>
            <a:lvl5pPr indent="-355600" lvl="4" marL="2286000" marR="0" rtl="0" algn="l">
              <a:spcBef>
                <a:spcPts val="400"/>
              </a:spcBef>
              <a:spcAft>
                <a:spcPts val="0"/>
              </a:spcAft>
              <a:buClr>
                <a:schemeClr val="lt1"/>
              </a:buClr>
              <a:buSzPts val="2000"/>
              <a:buFont typeface="Noto Sans Symbols"/>
              <a:buChar char="◾"/>
              <a:defRPr b="0" i="0" sz="2000" u="none" cap="none" strike="noStrike">
                <a:solidFill>
                  <a:schemeClr val="lt1"/>
                </a:solidFill>
                <a:latin typeface="Book Antiqua"/>
                <a:ea typeface="Book Antiqua"/>
                <a:cs typeface="Book Antiqua"/>
                <a:sym typeface="Book Antiqua"/>
              </a:defRPr>
            </a:lvl5pPr>
            <a:lvl6pPr indent="-342900" lvl="5" marL="27432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6pPr>
            <a:lvl7pPr indent="-330200" lvl="6" marL="3200400"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7pPr>
            <a:lvl8pPr indent="-317500" lvl="7" marL="36576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8pPr>
            <a:lvl9pPr indent="-317500" lvl="8" marL="41148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9pPr>
          </a:lstStyle>
          <a:p/>
        </p:txBody>
      </p:sp>
      <p:sp>
        <p:nvSpPr>
          <p:cNvPr id="188" name="Google Shape;188;p27"/>
          <p:cNvSpPr txBox="1"/>
          <p:nvPr>
            <p:ph idx="2" type="body"/>
          </p:nvPr>
        </p:nvSpPr>
        <p:spPr>
          <a:xfrm>
            <a:off x="4643438" y="1600200"/>
            <a:ext cx="4035425" cy="4522788"/>
          </a:xfrm>
          <a:prstGeom prst="rect">
            <a:avLst/>
          </a:prstGeom>
          <a:noFill/>
          <a:ln>
            <a:noFill/>
          </a:ln>
        </p:spPr>
        <p:txBody>
          <a:bodyPr anchorCtr="0" anchor="t" bIns="45700" lIns="91425" spcFirstLastPara="1" rIns="91425" wrap="square" tIns="45700">
            <a:noAutofit/>
          </a:bodyPr>
          <a:lstStyle>
            <a:lvl1pPr indent="-344170" lvl="0" marL="457200" marR="0" rtl="0" algn="l">
              <a:spcBef>
                <a:spcPts val="560"/>
              </a:spcBef>
              <a:spcAft>
                <a:spcPts val="0"/>
              </a:spcAft>
              <a:buClr>
                <a:srgbClr val="F9F9F9"/>
              </a:buClr>
              <a:buSzPts val="1820"/>
              <a:buFont typeface="Noto Sans Symbols"/>
              <a:buChar char="⬜"/>
              <a:defRPr b="0" i="0" sz="2800" u="none" cap="none" strike="noStrike">
                <a:solidFill>
                  <a:schemeClr val="lt1"/>
                </a:solidFill>
                <a:latin typeface="Book Antiqua"/>
                <a:ea typeface="Book Antiqua"/>
                <a:cs typeface="Book Antiqua"/>
                <a:sym typeface="Book Antiqua"/>
              </a:defRPr>
            </a:lvl1pPr>
            <a:lvl2pPr indent="-350519" lvl="1" marL="914400" marR="0" rtl="0" algn="l">
              <a:spcBef>
                <a:spcPts val="480"/>
              </a:spcBef>
              <a:spcAft>
                <a:spcPts val="0"/>
              </a:spcAft>
              <a:buClr>
                <a:schemeClr val="lt1"/>
              </a:buClr>
              <a:buSzPts val="1920"/>
              <a:buFont typeface="Noto Sans Symbols"/>
              <a:buChar char="◼"/>
              <a:defRPr b="0" i="0" sz="2400" u="none" cap="none" strike="noStrike">
                <a:solidFill>
                  <a:schemeClr val="lt1"/>
                </a:solidFill>
                <a:latin typeface="Book Antiqua"/>
                <a:ea typeface="Book Antiqua"/>
                <a:cs typeface="Book Antiqua"/>
                <a:sym typeface="Book Antiqua"/>
              </a:defRPr>
            </a:lvl2pPr>
            <a:lvl3pPr indent="-361314" lvl="2" marL="1371600" marR="0" rtl="0" algn="l">
              <a:spcBef>
                <a:spcPts val="440"/>
              </a:spcBef>
              <a:spcAft>
                <a:spcPts val="0"/>
              </a:spcAft>
              <a:buClr>
                <a:schemeClr val="lt1"/>
              </a:buClr>
              <a:buSzPts val="2090"/>
              <a:buFont typeface="Noto Sans Symbols"/>
              <a:buChar char="▫"/>
              <a:defRPr b="0" i="0" sz="2200" u="none" cap="none" strike="noStrike">
                <a:solidFill>
                  <a:schemeClr val="lt1"/>
                </a:solidFill>
                <a:latin typeface="Book Antiqua"/>
                <a:ea typeface="Book Antiqua"/>
                <a:cs typeface="Book Antiqua"/>
                <a:sym typeface="Book Antiqua"/>
              </a:defRPr>
            </a:lvl3pPr>
            <a:lvl4pPr indent="-355600" lvl="3" marL="1828800" marR="0" rtl="0" algn="l">
              <a:spcBef>
                <a:spcPts val="400"/>
              </a:spcBef>
              <a:spcAft>
                <a:spcPts val="0"/>
              </a:spcAft>
              <a:buClr>
                <a:schemeClr val="lt1"/>
              </a:buClr>
              <a:buSzPts val="2000"/>
              <a:buFont typeface="Noto Sans Symbols"/>
              <a:buChar char="•"/>
              <a:defRPr b="0" i="0" sz="2000" u="none" cap="none" strike="noStrike">
                <a:solidFill>
                  <a:schemeClr val="lt1"/>
                </a:solidFill>
                <a:latin typeface="Book Antiqua"/>
                <a:ea typeface="Book Antiqua"/>
                <a:cs typeface="Book Antiqua"/>
                <a:sym typeface="Book Antiqua"/>
              </a:defRPr>
            </a:lvl4pPr>
            <a:lvl5pPr indent="-355600" lvl="4" marL="2286000" marR="0" rtl="0" algn="l">
              <a:spcBef>
                <a:spcPts val="400"/>
              </a:spcBef>
              <a:spcAft>
                <a:spcPts val="0"/>
              </a:spcAft>
              <a:buClr>
                <a:schemeClr val="lt1"/>
              </a:buClr>
              <a:buSzPts val="2000"/>
              <a:buFont typeface="Noto Sans Symbols"/>
              <a:buChar char="◾"/>
              <a:defRPr b="0" i="0" sz="2000" u="none" cap="none" strike="noStrike">
                <a:solidFill>
                  <a:schemeClr val="lt1"/>
                </a:solidFill>
                <a:latin typeface="Book Antiqua"/>
                <a:ea typeface="Book Antiqua"/>
                <a:cs typeface="Book Antiqua"/>
                <a:sym typeface="Book Antiqua"/>
              </a:defRPr>
            </a:lvl5pPr>
            <a:lvl6pPr indent="-342900" lvl="5" marL="27432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6pPr>
            <a:lvl7pPr indent="-330200" lvl="6" marL="3200400"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7pPr>
            <a:lvl8pPr indent="-317500" lvl="7" marL="36576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8pPr>
            <a:lvl9pPr indent="-317500" lvl="8" marL="41148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9" name="Shape 189"/>
        <p:cNvGrpSpPr/>
        <p:nvPr/>
      </p:nvGrpSpPr>
      <p:grpSpPr>
        <a:xfrm>
          <a:off x="0" y="0"/>
          <a:ext cx="0" cy="0"/>
          <a:chOff x="0" y="0"/>
          <a:chExt cx="0" cy="0"/>
        </a:xfrm>
      </p:grpSpPr>
      <p:sp>
        <p:nvSpPr>
          <p:cNvPr id="190" name="Google Shape;190;p28"/>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191" name="Google Shape;191;p28"/>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192" name="Google Shape;192;p28"/>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marR="0" rtl="0" algn="r">
              <a:spcBef>
                <a:spcPts val="0"/>
              </a:spcBef>
              <a:buNone/>
              <a:defRPr sz="1200">
                <a:solidFill>
                  <a:srgbClr val="BABABA"/>
                </a:solidFill>
                <a:latin typeface="Book Antiqua"/>
                <a:ea typeface="Book Antiqua"/>
                <a:cs typeface="Book Antiqua"/>
                <a:sym typeface="Book Antiqua"/>
              </a:defRPr>
            </a:lvl1pPr>
            <a:lvl2pPr indent="0" lvl="1" marL="0" marR="0" rtl="0" algn="r">
              <a:spcBef>
                <a:spcPts val="0"/>
              </a:spcBef>
              <a:buNone/>
              <a:defRPr sz="1200">
                <a:solidFill>
                  <a:srgbClr val="BABABA"/>
                </a:solidFill>
                <a:latin typeface="Book Antiqua"/>
                <a:ea typeface="Book Antiqua"/>
                <a:cs typeface="Book Antiqua"/>
                <a:sym typeface="Book Antiqua"/>
              </a:defRPr>
            </a:lvl2pPr>
            <a:lvl3pPr indent="0" lvl="2" marL="0" marR="0" rtl="0" algn="r">
              <a:spcBef>
                <a:spcPts val="0"/>
              </a:spcBef>
              <a:buNone/>
              <a:defRPr sz="1200">
                <a:solidFill>
                  <a:srgbClr val="BABABA"/>
                </a:solidFill>
                <a:latin typeface="Book Antiqua"/>
                <a:ea typeface="Book Antiqua"/>
                <a:cs typeface="Book Antiqua"/>
                <a:sym typeface="Book Antiqua"/>
              </a:defRPr>
            </a:lvl3pPr>
            <a:lvl4pPr indent="0" lvl="3" marL="0" marR="0" rtl="0" algn="r">
              <a:spcBef>
                <a:spcPts val="0"/>
              </a:spcBef>
              <a:buNone/>
              <a:defRPr sz="1200">
                <a:solidFill>
                  <a:srgbClr val="BABABA"/>
                </a:solidFill>
                <a:latin typeface="Book Antiqua"/>
                <a:ea typeface="Book Antiqua"/>
                <a:cs typeface="Book Antiqua"/>
                <a:sym typeface="Book Antiqua"/>
              </a:defRPr>
            </a:lvl4pPr>
            <a:lvl5pPr indent="0" lvl="4" marL="0" marR="0" rtl="0" algn="r">
              <a:spcBef>
                <a:spcPts val="0"/>
              </a:spcBef>
              <a:buNone/>
              <a:defRPr sz="1200">
                <a:solidFill>
                  <a:srgbClr val="BABABA"/>
                </a:solidFill>
                <a:latin typeface="Book Antiqua"/>
                <a:ea typeface="Book Antiqua"/>
                <a:cs typeface="Book Antiqua"/>
                <a:sym typeface="Book Antiqua"/>
              </a:defRPr>
            </a:lvl5pPr>
            <a:lvl6pPr indent="0" lvl="5" marL="0" marR="0" rtl="0" algn="r">
              <a:spcBef>
                <a:spcPts val="0"/>
              </a:spcBef>
              <a:buNone/>
              <a:defRPr sz="1200">
                <a:solidFill>
                  <a:srgbClr val="BABABA"/>
                </a:solidFill>
                <a:latin typeface="Book Antiqua"/>
                <a:ea typeface="Book Antiqua"/>
                <a:cs typeface="Book Antiqua"/>
                <a:sym typeface="Book Antiqua"/>
              </a:defRPr>
            </a:lvl6pPr>
            <a:lvl7pPr indent="0" lvl="6" marL="0" marR="0" rtl="0" algn="r">
              <a:spcBef>
                <a:spcPts val="0"/>
              </a:spcBef>
              <a:buNone/>
              <a:defRPr sz="1200">
                <a:solidFill>
                  <a:srgbClr val="BABABA"/>
                </a:solidFill>
                <a:latin typeface="Book Antiqua"/>
                <a:ea typeface="Book Antiqua"/>
                <a:cs typeface="Book Antiqua"/>
                <a:sym typeface="Book Antiqua"/>
              </a:defRPr>
            </a:lvl7pPr>
            <a:lvl8pPr indent="0" lvl="7" marL="0" marR="0" rtl="0" algn="r">
              <a:spcBef>
                <a:spcPts val="0"/>
              </a:spcBef>
              <a:buNone/>
              <a:defRPr sz="1200">
                <a:solidFill>
                  <a:srgbClr val="BABABA"/>
                </a:solidFill>
                <a:latin typeface="Book Antiqua"/>
                <a:ea typeface="Book Antiqua"/>
                <a:cs typeface="Book Antiqua"/>
                <a:sym typeface="Book Antiqua"/>
              </a:defRPr>
            </a:lvl8pPr>
            <a:lvl9pPr indent="0" lvl="8" marL="0" marR="0" rtl="0" algn="r">
              <a:spcBef>
                <a:spcPts val="0"/>
              </a:spcBef>
              <a:buNone/>
              <a:defRPr sz="1200">
                <a:solidFill>
                  <a:srgbClr val="BABABA"/>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93" name="Shape 193"/>
        <p:cNvGrpSpPr/>
        <p:nvPr/>
      </p:nvGrpSpPr>
      <p:grpSpPr>
        <a:xfrm>
          <a:off x="0" y="0"/>
          <a:ext cx="0" cy="0"/>
          <a:chOff x="0" y="0"/>
          <a:chExt cx="0" cy="0"/>
        </a:xfrm>
      </p:grpSpPr>
      <p:sp>
        <p:nvSpPr>
          <p:cNvPr id="194" name="Google Shape;194;p29"/>
          <p:cNvSpPr txBox="1"/>
          <p:nvPr>
            <p:ph type="ctrTitle"/>
          </p:nvPr>
        </p:nvSpPr>
        <p:spPr>
          <a:xfrm>
            <a:off x="422030" y="1371600"/>
            <a:ext cx="8229600" cy="1828800"/>
          </a:xfrm>
          <a:prstGeom prst="rect">
            <a:avLst/>
          </a:prstGeom>
          <a:noFill/>
          <a:ln>
            <a:noFill/>
          </a:ln>
        </p:spPr>
        <p:txBody>
          <a:bodyPr anchorCtr="0" anchor="b" bIns="0" lIns="45700" spcFirstLastPara="1" rIns="45700" wrap="square" tIns="0">
            <a:noAutofit/>
          </a:bodyPr>
          <a:lstStyle>
            <a:lvl1pPr lvl="0" marR="0" rtl="0" algn="ctr">
              <a:spcBef>
                <a:spcPts val="0"/>
              </a:spcBef>
              <a:spcAft>
                <a:spcPts val="0"/>
              </a:spcAft>
              <a:buClr>
                <a:srgbClr val="EAD594"/>
              </a:buClr>
              <a:buSzPts val="4800"/>
              <a:buFont typeface="Lucida Sans"/>
              <a:buNone/>
              <a:defRPr b="1" i="0" sz="4800" u="none" cap="none" strike="noStrike">
                <a:solidFill>
                  <a:srgbClr val="EAD594"/>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5" name="Google Shape;195;p29"/>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196" name="Google Shape;196;p29"/>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197" name="Google Shape;197;p29"/>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marR="0" rtl="0" algn="r">
              <a:spcBef>
                <a:spcPts val="0"/>
              </a:spcBef>
              <a:buNone/>
              <a:defRPr sz="1200">
                <a:solidFill>
                  <a:srgbClr val="BABABA"/>
                </a:solidFill>
                <a:latin typeface="Book Antiqua"/>
                <a:ea typeface="Book Antiqua"/>
                <a:cs typeface="Book Antiqua"/>
                <a:sym typeface="Book Antiqua"/>
              </a:defRPr>
            </a:lvl1pPr>
            <a:lvl2pPr indent="0" lvl="1" marL="0" marR="0" rtl="0" algn="r">
              <a:spcBef>
                <a:spcPts val="0"/>
              </a:spcBef>
              <a:buNone/>
              <a:defRPr sz="1200">
                <a:solidFill>
                  <a:srgbClr val="BABABA"/>
                </a:solidFill>
                <a:latin typeface="Book Antiqua"/>
                <a:ea typeface="Book Antiqua"/>
                <a:cs typeface="Book Antiqua"/>
                <a:sym typeface="Book Antiqua"/>
              </a:defRPr>
            </a:lvl2pPr>
            <a:lvl3pPr indent="0" lvl="2" marL="0" marR="0" rtl="0" algn="r">
              <a:spcBef>
                <a:spcPts val="0"/>
              </a:spcBef>
              <a:buNone/>
              <a:defRPr sz="1200">
                <a:solidFill>
                  <a:srgbClr val="BABABA"/>
                </a:solidFill>
                <a:latin typeface="Book Antiqua"/>
                <a:ea typeface="Book Antiqua"/>
                <a:cs typeface="Book Antiqua"/>
                <a:sym typeface="Book Antiqua"/>
              </a:defRPr>
            </a:lvl3pPr>
            <a:lvl4pPr indent="0" lvl="3" marL="0" marR="0" rtl="0" algn="r">
              <a:spcBef>
                <a:spcPts val="0"/>
              </a:spcBef>
              <a:buNone/>
              <a:defRPr sz="1200">
                <a:solidFill>
                  <a:srgbClr val="BABABA"/>
                </a:solidFill>
                <a:latin typeface="Book Antiqua"/>
                <a:ea typeface="Book Antiqua"/>
                <a:cs typeface="Book Antiqua"/>
                <a:sym typeface="Book Antiqua"/>
              </a:defRPr>
            </a:lvl4pPr>
            <a:lvl5pPr indent="0" lvl="4" marL="0" marR="0" rtl="0" algn="r">
              <a:spcBef>
                <a:spcPts val="0"/>
              </a:spcBef>
              <a:buNone/>
              <a:defRPr sz="1200">
                <a:solidFill>
                  <a:srgbClr val="BABABA"/>
                </a:solidFill>
                <a:latin typeface="Book Antiqua"/>
                <a:ea typeface="Book Antiqua"/>
                <a:cs typeface="Book Antiqua"/>
                <a:sym typeface="Book Antiqua"/>
              </a:defRPr>
            </a:lvl5pPr>
            <a:lvl6pPr indent="0" lvl="5" marL="0" marR="0" rtl="0" algn="r">
              <a:spcBef>
                <a:spcPts val="0"/>
              </a:spcBef>
              <a:buNone/>
              <a:defRPr sz="1200">
                <a:solidFill>
                  <a:srgbClr val="BABABA"/>
                </a:solidFill>
                <a:latin typeface="Book Antiqua"/>
                <a:ea typeface="Book Antiqua"/>
                <a:cs typeface="Book Antiqua"/>
                <a:sym typeface="Book Antiqua"/>
              </a:defRPr>
            </a:lvl6pPr>
            <a:lvl7pPr indent="0" lvl="6" marL="0" marR="0" rtl="0" algn="r">
              <a:spcBef>
                <a:spcPts val="0"/>
              </a:spcBef>
              <a:buNone/>
              <a:defRPr sz="1200">
                <a:solidFill>
                  <a:srgbClr val="BABABA"/>
                </a:solidFill>
                <a:latin typeface="Book Antiqua"/>
                <a:ea typeface="Book Antiqua"/>
                <a:cs typeface="Book Antiqua"/>
                <a:sym typeface="Book Antiqua"/>
              </a:defRPr>
            </a:lvl7pPr>
            <a:lvl8pPr indent="0" lvl="7" marL="0" marR="0" rtl="0" algn="r">
              <a:spcBef>
                <a:spcPts val="0"/>
              </a:spcBef>
              <a:buNone/>
              <a:defRPr sz="1200">
                <a:solidFill>
                  <a:srgbClr val="BABABA"/>
                </a:solidFill>
                <a:latin typeface="Book Antiqua"/>
                <a:ea typeface="Book Antiqua"/>
                <a:cs typeface="Book Antiqua"/>
                <a:sym typeface="Book Antiqua"/>
              </a:defRPr>
            </a:lvl8pPr>
            <a:lvl9pPr indent="0" lvl="8" marL="0" marR="0" rtl="0" algn="r">
              <a:spcBef>
                <a:spcPts val="0"/>
              </a:spcBef>
              <a:buNone/>
              <a:defRPr sz="1200">
                <a:solidFill>
                  <a:srgbClr val="BABABA"/>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sp>
        <p:nvSpPr>
          <p:cNvPr id="198" name="Google Shape;198;p29"/>
          <p:cNvSpPr txBox="1"/>
          <p:nvPr>
            <p:ph idx="1" type="subTitle"/>
          </p:nvPr>
        </p:nvSpPr>
        <p:spPr>
          <a:xfrm>
            <a:off x="1371600" y="3331698"/>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560"/>
              </a:spcBef>
              <a:spcAft>
                <a:spcPts val="0"/>
              </a:spcAft>
              <a:buClr>
                <a:srgbClr val="F9F9F9"/>
              </a:buClr>
              <a:buSzPts val="1820"/>
              <a:buFont typeface="Noto Sans Symbols"/>
              <a:buNone/>
              <a:defRPr b="0" i="0" sz="2800" u="none" cap="none" strike="noStrike">
                <a:solidFill>
                  <a:schemeClr val="lt1"/>
                </a:solidFill>
                <a:latin typeface="Book Antiqua"/>
                <a:ea typeface="Book Antiqua"/>
                <a:cs typeface="Book Antiqua"/>
                <a:sym typeface="Book Antiqua"/>
              </a:defRPr>
            </a:lvl1pPr>
            <a:lvl2pPr lvl="1" marR="0" rtl="0" algn="ctr">
              <a:spcBef>
                <a:spcPts val="480"/>
              </a:spcBef>
              <a:spcAft>
                <a:spcPts val="0"/>
              </a:spcAft>
              <a:buClr>
                <a:schemeClr val="lt1"/>
              </a:buClr>
              <a:buSzPts val="1920"/>
              <a:buFont typeface="Noto Sans Symbols"/>
              <a:buNone/>
              <a:defRPr b="0" i="0" sz="2400" u="none" cap="none" strike="noStrike">
                <a:solidFill>
                  <a:schemeClr val="lt1"/>
                </a:solidFill>
                <a:latin typeface="Book Antiqua"/>
                <a:ea typeface="Book Antiqua"/>
                <a:cs typeface="Book Antiqua"/>
                <a:sym typeface="Book Antiqua"/>
              </a:defRPr>
            </a:lvl2pPr>
            <a:lvl3pPr lvl="2" marR="0" rtl="0" algn="ctr">
              <a:spcBef>
                <a:spcPts val="440"/>
              </a:spcBef>
              <a:spcAft>
                <a:spcPts val="0"/>
              </a:spcAft>
              <a:buClr>
                <a:schemeClr val="lt1"/>
              </a:buClr>
              <a:buSzPts val="2090"/>
              <a:buFont typeface="Noto Sans Symbols"/>
              <a:buNone/>
              <a:defRPr b="0" i="0" sz="2200" u="none" cap="none" strike="noStrike">
                <a:solidFill>
                  <a:schemeClr val="lt1"/>
                </a:solidFill>
                <a:latin typeface="Book Antiqua"/>
                <a:ea typeface="Book Antiqua"/>
                <a:cs typeface="Book Antiqua"/>
                <a:sym typeface="Book Antiqua"/>
              </a:defRPr>
            </a:lvl3pPr>
            <a:lvl4pPr lvl="3" marR="0" rtl="0" algn="ctr">
              <a:spcBef>
                <a:spcPts val="400"/>
              </a:spcBef>
              <a:spcAft>
                <a:spcPts val="0"/>
              </a:spcAft>
              <a:buClr>
                <a:schemeClr val="lt1"/>
              </a:buClr>
              <a:buSzPts val="2000"/>
              <a:buFont typeface="Noto Sans Symbols"/>
              <a:buNone/>
              <a:defRPr b="0" i="0" sz="2000" u="none" cap="none" strike="noStrike">
                <a:solidFill>
                  <a:schemeClr val="lt1"/>
                </a:solidFill>
                <a:latin typeface="Book Antiqua"/>
                <a:ea typeface="Book Antiqua"/>
                <a:cs typeface="Book Antiqua"/>
                <a:sym typeface="Book Antiqua"/>
              </a:defRPr>
            </a:lvl4pPr>
            <a:lvl5pPr lvl="4" marR="0" rtl="0" algn="ctr">
              <a:spcBef>
                <a:spcPts val="400"/>
              </a:spcBef>
              <a:spcAft>
                <a:spcPts val="0"/>
              </a:spcAft>
              <a:buClr>
                <a:schemeClr val="lt1"/>
              </a:buClr>
              <a:buSzPts val="2000"/>
              <a:buFont typeface="Noto Sans Symbols"/>
              <a:buNone/>
              <a:defRPr b="0" i="0" sz="2000" u="none" cap="none" strike="noStrike">
                <a:solidFill>
                  <a:schemeClr val="lt1"/>
                </a:solidFill>
                <a:latin typeface="Book Antiqua"/>
                <a:ea typeface="Book Antiqua"/>
                <a:cs typeface="Book Antiqua"/>
                <a:sym typeface="Book Antiqua"/>
              </a:defRPr>
            </a:lvl5pPr>
            <a:lvl6pPr lvl="5" marR="0" rtl="0" algn="ctr">
              <a:spcBef>
                <a:spcPts val="360"/>
              </a:spcBef>
              <a:spcAft>
                <a:spcPts val="0"/>
              </a:spcAft>
              <a:buClr>
                <a:schemeClr val="lt1"/>
              </a:buClr>
              <a:buSzPts val="1800"/>
              <a:buFont typeface="Noto Sans Symbols"/>
              <a:buNone/>
              <a:defRPr b="0" i="0" sz="1800" u="none" cap="none" strike="noStrike">
                <a:solidFill>
                  <a:schemeClr val="lt1"/>
                </a:solidFill>
                <a:latin typeface="Book Antiqua"/>
                <a:ea typeface="Book Antiqua"/>
                <a:cs typeface="Book Antiqua"/>
                <a:sym typeface="Book Antiqua"/>
              </a:defRPr>
            </a:lvl6pPr>
            <a:lvl7pPr lvl="6" marR="0" rtl="0" algn="ctr">
              <a:spcBef>
                <a:spcPts val="320"/>
              </a:spcBef>
              <a:spcAft>
                <a:spcPts val="0"/>
              </a:spcAft>
              <a:buClr>
                <a:schemeClr val="lt1"/>
              </a:buClr>
              <a:buSzPts val="1600"/>
              <a:buFont typeface="Noto Sans Symbols"/>
              <a:buNone/>
              <a:defRPr b="0" i="0" sz="1600" u="none" cap="none" strike="noStrike">
                <a:solidFill>
                  <a:schemeClr val="lt1"/>
                </a:solidFill>
                <a:latin typeface="Book Antiqua"/>
                <a:ea typeface="Book Antiqua"/>
                <a:cs typeface="Book Antiqua"/>
                <a:sym typeface="Book Antiqua"/>
              </a:defRPr>
            </a:lvl7pPr>
            <a:lvl8pPr lvl="7" marR="0" rtl="0" algn="ctr">
              <a:spcBef>
                <a:spcPts val="280"/>
              </a:spcBef>
              <a:spcAft>
                <a:spcPts val="0"/>
              </a:spcAft>
              <a:buClr>
                <a:schemeClr val="lt1"/>
              </a:buClr>
              <a:buSzPts val="1400"/>
              <a:buFont typeface="Noto Sans Symbols"/>
              <a:buNone/>
              <a:defRPr b="0" i="0" sz="1400" u="none" cap="none" strike="noStrike">
                <a:solidFill>
                  <a:schemeClr val="lt1"/>
                </a:solidFill>
                <a:latin typeface="Book Antiqua"/>
                <a:ea typeface="Book Antiqua"/>
                <a:cs typeface="Book Antiqua"/>
                <a:sym typeface="Book Antiqua"/>
              </a:defRPr>
            </a:lvl8pPr>
            <a:lvl9pPr lvl="8" marR="0" rtl="0" algn="ctr">
              <a:spcBef>
                <a:spcPts val="280"/>
              </a:spcBef>
              <a:spcAft>
                <a:spcPts val="0"/>
              </a:spcAft>
              <a:buClr>
                <a:schemeClr val="lt1"/>
              </a:buClr>
              <a:buSzPts val="1400"/>
              <a:buFont typeface="Noto Sans Symbols"/>
              <a:buNone/>
              <a:defRPr b="0" i="0" sz="1400" u="none" cap="none" strike="noStrike">
                <a:solidFill>
                  <a:schemeClr val="lt1"/>
                </a:solidFill>
                <a:latin typeface="Book Antiqua"/>
                <a:ea typeface="Book Antiqua"/>
                <a:cs typeface="Book Antiqua"/>
                <a:sym typeface="Book Antiqu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99" name="Shape 199"/>
        <p:cNvGrpSpPr/>
        <p:nvPr/>
      </p:nvGrpSpPr>
      <p:grpSpPr>
        <a:xfrm>
          <a:off x="0" y="0"/>
          <a:ext cx="0" cy="0"/>
          <a:chOff x="0" y="0"/>
          <a:chExt cx="0" cy="0"/>
        </a:xfrm>
      </p:grpSpPr>
      <p:sp>
        <p:nvSpPr>
          <p:cNvPr id="200" name="Google Shape;200;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EAD594"/>
              </a:buClr>
              <a:buSzPts val="4100"/>
              <a:buFont typeface="Lucida Sans"/>
              <a:buNone/>
              <a:defRPr b="1" i="0" sz="4100" u="none" cap="none" strike="noStrike">
                <a:solidFill>
                  <a:srgbClr val="EAD594"/>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1" name="Google Shape;201;p30"/>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Autofit/>
          </a:bodyPr>
          <a:lstStyle>
            <a:lvl1pPr indent="-344170" lvl="0" marL="457200" marR="0" rtl="0" algn="l">
              <a:spcBef>
                <a:spcPts val="560"/>
              </a:spcBef>
              <a:spcAft>
                <a:spcPts val="0"/>
              </a:spcAft>
              <a:buClr>
                <a:srgbClr val="F9F9F9"/>
              </a:buClr>
              <a:buSzPts val="1820"/>
              <a:buFont typeface="Noto Sans Symbols"/>
              <a:buChar char="⬜"/>
              <a:defRPr b="0" i="0" sz="2800" u="none" cap="none" strike="noStrike">
                <a:solidFill>
                  <a:schemeClr val="lt1"/>
                </a:solidFill>
                <a:latin typeface="Book Antiqua"/>
                <a:ea typeface="Book Antiqua"/>
                <a:cs typeface="Book Antiqua"/>
                <a:sym typeface="Book Antiqua"/>
              </a:defRPr>
            </a:lvl1pPr>
            <a:lvl2pPr indent="-350519" lvl="1" marL="914400" marR="0" rtl="0" algn="l">
              <a:spcBef>
                <a:spcPts val="480"/>
              </a:spcBef>
              <a:spcAft>
                <a:spcPts val="0"/>
              </a:spcAft>
              <a:buClr>
                <a:schemeClr val="lt1"/>
              </a:buClr>
              <a:buSzPts val="1920"/>
              <a:buFont typeface="Noto Sans Symbols"/>
              <a:buChar char="◼"/>
              <a:defRPr b="0" i="0" sz="2400" u="none" cap="none" strike="noStrike">
                <a:solidFill>
                  <a:schemeClr val="lt1"/>
                </a:solidFill>
                <a:latin typeface="Book Antiqua"/>
                <a:ea typeface="Book Antiqua"/>
                <a:cs typeface="Book Antiqua"/>
                <a:sym typeface="Book Antiqua"/>
              </a:defRPr>
            </a:lvl2pPr>
            <a:lvl3pPr indent="-361314" lvl="2" marL="1371600" marR="0" rtl="0" algn="l">
              <a:spcBef>
                <a:spcPts val="440"/>
              </a:spcBef>
              <a:spcAft>
                <a:spcPts val="0"/>
              </a:spcAft>
              <a:buClr>
                <a:schemeClr val="lt1"/>
              </a:buClr>
              <a:buSzPts val="2090"/>
              <a:buFont typeface="Noto Sans Symbols"/>
              <a:buChar char="▫"/>
              <a:defRPr b="0" i="0" sz="2200" u="none" cap="none" strike="noStrike">
                <a:solidFill>
                  <a:schemeClr val="lt1"/>
                </a:solidFill>
                <a:latin typeface="Book Antiqua"/>
                <a:ea typeface="Book Antiqua"/>
                <a:cs typeface="Book Antiqua"/>
                <a:sym typeface="Book Antiqua"/>
              </a:defRPr>
            </a:lvl3pPr>
            <a:lvl4pPr indent="-355600" lvl="3" marL="1828800" marR="0" rtl="0" algn="l">
              <a:spcBef>
                <a:spcPts val="400"/>
              </a:spcBef>
              <a:spcAft>
                <a:spcPts val="0"/>
              </a:spcAft>
              <a:buClr>
                <a:schemeClr val="lt1"/>
              </a:buClr>
              <a:buSzPts val="2000"/>
              <a:buFont typeface="Noto Sans Symbols"/>
              <a:buChar char="•"/>
              <a:defRPr b="0" i="0" sz="2000" u="none" cap="none" strike="noStrike">
                <a:solidFill>
                  <a:schemeClr val="lt1"/>
                </a:solidFill>
                <a:latin typeface="Book Antiqua"/>
                <a:ea typeface="Book Antiqua"/>
                <a:cs typeface="Book Antiqua"/>
                <a:sym typeface="Book Antiqua"/>
              </a:defRPr>
            </a:lvl4pPr>
            <a:lvl5pPr indent="-355600" lvl="4" marL="2286000" marR="0" rtl="0" algn="l">
              <a:spcBef>
                <a:spcPts val="400"/>
              </a:spcBef>
              <a:spcAft>
                <a:spcPts val="0"/>
              </a:spcAft>
              <a:buClr>
                <a:schemeClr val="lt1"/>
              </a:buClr>
              <a:buSzPts val="2000"/>
              <a:buFont typeface="Noto Sans Symbols"/>
              <a:buChar char="◾"/>
              <a:defRPr b="0" i="0" sz="2000" u="none" cap="none" strike="noStrike">
                <a:solidFill>
                  <a:schemeClr val="lt1"/>
                </a:solidFill>
                <a:latin typeface="Book Antiqua"/>
                <a:ea typeface="Book Antiqua"/>
                <a:cs typeface="Book Antiqua"/>
                <a:sym typeface="Book Antiqua"/>
              </a:defRPr>
            </a:lvl5pPr>
            <a:lvl6pPr indent="-342900" lvl="5" marL="27432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6pPr>
            <a:lvl7pPr indent="-330200" lvl="6" marL="3200400"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7pPr>
            <a:lvl8pPr indent="-317500" lvl="7" marL="36576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8pPr>
            <a:lvl9pPr indent="-317500" lvl="8" marL="41148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9pPr>
          </a:lstStyle>
          <a:p/>
        </p:txBody>
      </p:sp>
      <p:sp>
        <p:nvSpPr>
          <p:cNvPr id="202" name="Google Shape;202;p30"/>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203" name="Google Shape;203;p30"/>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204" name="Google Shape;204;p30"/>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marR="0" rtl="0" algn="r">
              <a:spcBef>
                <a:spcPts val="0"/>
              </a:spcBef>
              <a:buNone/>
              <a:defRPr sz="1200">
                <a:solidFill>
                  <a:srgbClr val="BABABA"/>
                </a:solidFill>
                <a:latin typeface="Book Antiqua"/>
                <a:ea typeface="Book Antiqua"/>
                <a:cs typeface="Book Antiqua"/>
                <a:sym typeface="Book Antiqua"/>
              </a:defRPr>
            </a:lvl1pPr>
            <a:lvl2pPr indent="0" lvl="1" marL="0" marR="0" rtl="0" algn="r">
              <a:spcBef>
                <a:spcPts val="0"/>
              </a:spcBef>
              <a:buNone/>
              <a:defRPr sz="1200">
                <a:solidFill>
                  <a:srgbClr val="BABABA"/>
                </a:solidFill>
                <a:latin typeface="Book Antiqua"/>
                <a:ea typeface="Book Antiqua"/>
                <a:cs typeface="Book Antiqua"/>
                <a:sym typeface="Book Antiqua"/>
              </a:defRPr>
            </a:lvl2pPr>
            <a:lvl3pPr indent="0" lvl="2" marL="0" marR="0" rtl="0" algn="r">
              <a:spcBef>
                <a:spcPts val="0"/>
              </a:spcBef>
              <a:buNone/>
              <a:defRPr sz="1200">
                <a:solidFill>
                  <a:srgbClr val="BABABA"/>
                </a:solidFill>
                <a:latin typeface="Book Antiqua"/>
                <a:ea typeface="Book Antiqua"/>
                <a:cs typeface="Book Antiqua"/>
                <a:sym typeface="Book Antiqua"/>
              </a:defRPr>
            </a:lvl3pPr>
            <a:lvl4pPr indent="0" lvl="3" marL="0" marR="0" rtl="0" algn="r">
              <a:spcBef>
                <a:spcPts val="0"/>
              </a:spcBef>
              <a:buNone/>
              <a:defRPr sz="1200">
                <a:solidFill>
                  <a:srgbClr val="BABABA"/>
                </a:solidFill>
                <a:latin typeface="Book Antiqua"/>
                <a:ea typeface="Book Antiqua"/>
                <a:cs typeface="Book Antiqua"/>
                <a:sym typeface="Book Antiqua"/>
              </a:defRPr>
            </a:lvl4pPr>
            <a:lvl5pPr indent="0" lvl="4" marL="0" marR="0" rtl="0" algn="r">
              <a:spcBef>
                <a:spcPts val="0"/>
              </a:spcBef>
              <a:buNone/>
              <a:defRPr sz="1200">
                <a:solidFill>
                  <a:srgbClr val="BABABA"/>
                </a:solidFill>
                <a:latin typeface="Book Antiqua"/>
                <a:ea typeface="Book Antiqua"/>
                <a:cs typeface="Book Antiqua"/>
                <a:sym typeface="Book Antiqua"/>
              </a:defRPr>
            </a:lvl5pPr>
            <a:lvl6pPr indent="0" lvl="5" marL="0" marR="0" rtl="0" algn="r">
              <a:spcBef>
                <a:spcPts val="0"/>
              </a:spcBef>
              <a:buNone/>
              <a:defRPr sz="1200">
                <a:solidFill>
                  <a:srgbClr val="BABABA"/>
                </a:solidFill>
                <a:latin typeface="Book Antiqua"/>
                <a:ea typeface="Book Antiqua"/>
                <a:cs typeface="Book Antiqua"/>
                <a:sym typeface="Book Antiqua"/>
              </a:defRPr>
            </a:lvl6pPr>
            <a:lvl7pPr indent="0" lvl="6" marL="0" marR="0" rtl="0" algn="r">
              <a:spcBef>
                <a:spcPts val="0"/>
              </a:spcBef>
              <a:buNone/>
              <a:defRPr sz="1200">
                <a:solidFill>
                  <a:srgbClr val="BABABA"/>
                </a:solidFill>
                <a:latin typeface="Book Antiqua"/>
                <a:ea typeface="Book Antiqua"/>
                <a:cs typeface="Book Antiqua"/>
                <a:sym typeface="Book Antiqua"/>
              </a:defRPr>
            </a:lvl7pPr>
            <a:lvl8pPr indent="0" lvl="7" marL="0" marR="0" rtl="0" algn="r">
              <a:spcBef>
                <a:spcPts val="0"/>
              </a:spcBef>
              <a:buNone/>
              <a:defRPr sz="1200">
                <a:solidFill>
                  <a:srgbClr val="BABABA"/>
                </a:solidFill>
                <a:latin typeface="Book Antiqua"/>
                <a:ea typeface="Book Antiqua"/>
                <a:cs typeface="Book Antiqua"/>
                <a:sym typeface="Book Antiqua"/>
              </a:defRPr>
            </a:lvl8pPr>
            <a:lvl9pPr indent="0" lvl="8" marL="0" marR="0" rtl="0" algn="r">
              <a:spcBef>
                <a:spcPts val="0"/>
              </a:spcBef>
              <a:buNone/>
              <a:defRPr sz="1200">
                <a:solidFill>
                  <a:srgbClr val="BABABA"/>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205" name="Shape 205"/>
        <p:cNvGrpSpPr/>
        <p:nvPr/>
      </p:nvGrpSpPr>
      <p:grpSpPr>
        <a:xfrm>
          <a:off x="0" y="0"/>
          <a:ext cx="0" cy="0"/>
          <a:chOff x="0" y="0"/>
          <a:chExt cx="0" cy="0"/>
        </a:xfrm>
      </p:grpSpPr>
      <p:sp>
        <p:nvSpPr>
          <p:cNvPr id="206" name="Google Shape;206;p31"/>
          <p:cNvSpPr txBox="1"/>
          <p:nvPr>
            <p:ph type="title"/>
          </p:nvPr>
        </p:nvSpPr>
        <p:spPr>
          <a:xfrm>
            <a:off x="1600200" y="609600"/>
            <a:ext cx="7086600" cy="1828800"/>
          </a:xfrm>
          <a:prstGeom prst="rect">
            <a:avLst/>
          </a:prstGeom>
          <a:noFill/>
          <a:ln>
            <a:noFill/>
          </a:ln>
        </p:spPr>
        <p:txBody>
          <a:bodyPr anchorCtr="0" anchor="b" bIns="0" lIns="91425" spcFirstLastPara="1" rIns="91425" wrap="square" tIns="45700">
            <a:noAutofit/>
          </a:bodyPr>
          <a:lstStyle>
            <a:lvl1pPr lvl="0" marR="0" rtl="0" algn="l">
              <a:spcBef>
                <a:spcPts val="0"/>
              </a:spcBef>
              <a:spcAft>
                <a:spcPts val="0"/>
              </a:spcAft>
              <a:buClr>
                <a:srgbClr val="DCC577"/>
              </a:buClr>
              <a:buSzPts val="4800"/>
              <a:buFont typeface="Lucida Sans"/>
              <a:buNone/>
              <a:defRPr b="1" i="0" sz="4800" u="none" cap="none" strike="noStrike">
                <a:solidFill>
                  <a:srgbClr val="DCC577"/>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7" name="Google Shape;207;p31"/>
          <p:cNvSpPr txBox="1"/>
          <p:nvPr>
            <p:ph idx="1" type="body"/>
          </p:nvPr>
        </p:nvSpPr>
        <p:spPr>
          <a:xfrm>
            <a:off x="1600200" y="2507786"/>
            <a:ext cx="7086600" cy="150971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Clr>
                <a:srgbClr val="F9F9F9"/>
              </a:buClr>
              <a:buSzPts val="1300"/>
              <a:buFont typeface="Noto Sans Symbols"/>
              <a:buNone/>
              <a:defRPr b="0" i="0" sz="2000" u="none" cap="none" strike="noStrike">
                <a:solidFill>
                  <a:schemeClr val="lt1"/>
                </a:solidFill>
                <a:latin typeface="Book Antiqua"/>
                <a:ea typeface="Book Antiqua"/>
                <a:cs typeface="Book Antiqua"/>
                <a:sym typeface="Book Antiqua"/>
              </a:defRPr>
            </a:lvl1pPr>
            <a:lvl2pPr indent="-228600" lvl="1" marL="914400" marR="0" rtl="0" algn="l">
              <a:spcBef>
                <a:spcPts val="360"/>
              </a:spcBef>
              <a:spcAft>
                <a:spcPts val="0"/>
              </a:spcAft>
              <a:buClr>
                <a:schemeClr val="lt1"/>
              </a:buClr>
              <a:buSzPts val="1440"/>
              <a:buFont typeface="Noto Sans Symbols"/>
              <a:buNone/>
              <a:defRPr b="0" i="0" sz="1800" u="none" cap="none" strike="noStrike">
                <a:solidFill>
                  <a:schemeClr val="lt1"/>
                </a:solidFill>
                <a:latin typeface="Book Antiqua"/>
                <a:ea typeface="Book Antiqua"/>
                <a:cs typeface="Book Antiqua"/>
                <a:sym typeface="Book Antiqua"/>
              </a:defRPr>
            </a:lvl2pPr>
            <a:lvl3pPr indent="-228600" lvl="2" marL="1371600" marR="0" rtl="0" algn="l">
              <a:spcBef>
                <a:spcPts val="320"/>
              </a:spcBef>
              <a:spcAft>
                <a:spcPts val="0"/>
              </a:spcAft>
              <a:buClr>
                <a:schemeClr val="lt1"/>
              </a:buClr>
              <a:buSzPts val="1520"/>
              <a:buFont typeface="Noto Sans Symbols"/>
              <a:buNone/>
              <a:defRPr b="0" i="0" sz="1600" u="none" cap="none" strike="noStrike">
                <a:solidFill>
                  <a:schemeClr val="lt1"/>
                </a:solidFill>
                <a:latin typeface="Book Antiqua"/>
                <a:ea typeface="Book Antiqua"/>
                <a:cs typeface="Book Antiqua"/>
                <a:sym typeface="Book Antiqua"/>
              </a:defRPr>
            </a:lvl3pPr>
            <a:lvl4pPr indent="-228600" lvl="3" marL="1828800" marR="0" rtl="0" algn="l">
              <a:spcBef>
                <a:spcPts val="280"/>
              </a:spcBef>
              <a:spcAft>
                <a:spcPts val="0"/>
              </a:spcAft>
              <a:buClr>
                <a:schemeClr val="lt1"/>
              </a:buClr>
              <a:buSzPts val="1400"/>
              <a:buFont typeface="Noto Sans Symbols"/>
              <a:buNone/>
              <a:defRPr b="0" i="0" sz="1400" u="none" cap="none" strike="noStrike">
                <a:solidFill>
                  <a:schemeClr val="lt1"/>
                </a:solidFill>
                <a:latin typeface="Book Antiqua"/>
                <a:ea typeface="Book Antiqua"/>
                <a:cs typeface="Book Antiqua"/>
                <a:sym typeface="Book Antiqua"/>
              </a:defRPr>
            </a:lvl4pPr>
            <a:lvl5pPr indent="-228600" lvl="4" marL="2286000" marR="0" rtl="0" algn="l">
              <a:spcBef>
                <a:spcPts val="280"/>
              </a:spcBef>
              <a:spcAft>
                <a:spcPts val="0"/>
              </a:spcAft>
              <a:buClr>
                <a:schemeClr val="lt1"/>
              </a:buClr>
              <a:buSzPts val="1400"/>
              <a:buFont typeface="Noto Sans Symbols"/>
              <a:buNone/>
              <a:defRPr b="0" i="0" sz="1400" u="none" cap="none" strike="noStrike">
                <a:solidFill>
                  <a:schemeClr val="lt1"/>
                </a:solidFill>
                <a:latin typeface="Book Antiqua"/>
                <a:ea typeface="Book Antiqua"/>
                <a:cs typeface="Book Antiqua"/>
                <a:sym typeface="Book Antiqua"/>
              </a:defRPr>
            </a:lvl5pPr>
            <a:lvl6pPr indent="-342900" lvl="5" marL="27432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6pPr>
            <a:lvl7pPr indent="-330200" lvl="6" marL="3200400"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7pPr>
            <a:lvl8pPr indent="-317500" lvl="7" marL="36576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8pPr>
            <a:lvl9pPr indent="-317500" lvl="8" marL="41148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9pPr>
          </a:lstStyle>
          <a:p/>
        </p:txBody>
      </p:sp>
      <p:sp>
        <p:nvSpPr>
          <p:cNvPr id="208" name="Google Shape;208;p31"/>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209" name="Google Shape;209;p31"/>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210" name="Google Shape;210;p31"/>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marR="0" rtl="0" algn="r">
              <a:spcBef>
                <a:spcPts val="0"/>
              </a:spcBef>
              <a:buNone/>
              <a:defRPr sz="1200">
                <a:solidFill>
                  <a:srgbClr val="BABABA"/>
                </a:solidFill>
                <a:latin typeface="Book Antiqua"/>
                <a:ea typeface="Book Antiqua"/>
                <a:cs typeface="Book Antiqua"/>
                <a:sym typeface="Book Antiqua"/>
              </a:defRPr>
            </a:lvl1pPr>
            <a:lvl2pPr indent="0" lvl="1" marL="0" marR="0" rtl="0" algn="r">
              <a:spcBef>
                <a:spcPts val="0"/>
              </a:spcBef>
              <a:buNone/>
              <a:defRPr sz="1200">
                <a:solidFill>
                  <a:srgbClr val="BABABA"/>
                </a:solidFill>
                <a:latin typeface="Book Antiqua"/>
                <a:ea typeface="Book Antiqua"/>
                <a:cs typeface="Book Antiqua"/>
                <a:sym typeface="Book Antiqua"/>
              </a:defRPr>
            </a:lvl2pPr>
            <a:lvl3pPr indent="0" lvl="2" marL="0" marR="0" rtl="0" algn="r">
              <a:spcBef>
                <a:spcPts val="0"/>
              </a:spcBef>
              <a:buNone/>
              <a:defRPr sz="1200">
                <a:solidFill>
                  <a:srgbClr val="BABABA"/>
                </a:solidFill>
                <a:latin typeface="Book Antiqua"/>
                <a:ea typeface="Book Antiqua"/>
                <a:cs typeface="Book Antiqua"/>
                <a:sym typeface="Book Antiqua"/>
              </a:defRPr>
            </a:lvl3pPr>
            <a:lvl4pPr indent="0" lvl="3" marL="0" marR="0" rtl="0" algn="r">
              <a:spcBef>
                <a:spcPts val="0"/>
              </a:spcBef>
              <a:buNone/>
              <a:defRPr sz="1200">
                <a:solidFill>
                  <a:srgbClr val="BABABA"/>
                </a:solidFill>
                <a:latin typeface="Book Antiqua"/>
                <a:ea typeface="Book Antiqua"/>
                <a:cs typeface="Book Antiqua"/>
                <a:sym typeface="Book Antiqua"/>
              </a:defRPr>
            </a:lvl4pPr>
            <a:lvl5pPr indent="0" lvl="4" marL="0" marR="0" rtl="0" algn="r">
              <a:spcBef>
                <a:spcPts val="0"/>
              </a:spcBef>
              <a:buNone/>
              <a:defRPr sz="1200">
                <a:solidFill>
                  <a:srgbClr val="BABABA"/>
                </a:solidFill>
                <a:latin typeface="Book Antiqua"/>
                <a:ea typeface="Book Antiqua"/>
                <a:cs typeface="Book Antiqua"/>
                <a:sym typeface="Book Antiqua"/>
              </a:defRPr>
            </a:lvl5pPr>
            <a:lvl6pPr indent="0" lvl="5" marL="0" marR="0" rtl="0" algn="r">
              <a:spcBef>
                <a:spcPts val="0"/>
              </a:spcBef>
              <a:buNone/>
              <a:defRPr sz="1200">
                <a:solidFill>
                  <a:srgbClr val="BABABA"/>
                </a:solidFill>
                <a:latin typeface="Book Antiqua"/>
                <a:ea typeface="Book Antiqua"/>
                <a:cs typeface="Book Antiqua"/>
                <a:sym typeface="Book Antiqua"/>
              </a:defRPr>
            </a:lvl6pPr>
            <a:lvl7pPr indent="0" lvl="6" marL="0" marR="0" rtl="0" algn="r">
              <a:spcBef>
                <a:spcPts val="0"/>
              </a:spcBef>
              <a:buNone/>
              <a:defRPr sz="1200">
                <a:solidFill>
                  <a:srgbClr val="BABABA"/>
                </a:solidFill>
                <a:latin typeface="Book Antiqua"/>
                <a:ea typeface="Book Antiqua"/>
                <a:cs typeface="Book Antiqua"/>
                <a:sym typeface="Book Antiqua"/>
              </a:defRPr>
            </a:lvl7pPr>
            <a:lvl8pPr indent="0" lvl="7" marL="0" marR="0" rtl="0" algn="r">
              <a:spcBef>
                <a:spcPts val="0"/>
              </a:spcBef>
              <a:buNone/>
              <a:defRPr sz="1200">
                <a:solidFill>
                  <a:srgbClr val="BABABA"/>
                </a:solidFill>
                <a:latin typeface="Book Antiqua"/>
                <a:ea typeface="Book Antiqua"/>
                <a:cs typeface="Book Antiqua"/>
                <a:sym typeface="Book Antiqua"/>
              </a:defRPr>
            </a:lvl8pPr>
            <a:lvl9pPr indent="0" lvl="8" marL="0" marR="0" rtl="0" algn="r">
              <a:spcBef>
                <a:spcPts val="0"/>
              </a:spcBef>
              <a:buNone/>
              <a:defRPr sz="1200">
                <a:solidFill>
                  <a:srgbClr val="BABABA"/>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11" name="Shape 211"/>
        <p:cNvGrpSpPr/>
        <p:nvPr/>
      </p:nvGrpSpPr>
      <p:grpSpPr>
        <a:xfrm>
          <a:off x="0" y="0"/>
          <a:ext cx="0" cy="0"/>
          <a:chOff x="0" y="0"/>
          <a:chExt cx="0" cy="0"/>
        </a:xfrm>
      </p:grpSpPr>
      <p:sp>
        <p:nvSpPr>
          <p:cNvPr id="212" name="Google Shape;212;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EAD594"/>
              </a:buClr>
              <a:buSzPts val="4100"/>
              <a:buFont typeface="Lucida Sans"/>
              <a:buNone/>
              <a:defRPr b="1" i="0" sz="4100" u="none" cap="none" strike="noStrike">
                <a:solidFill>
                  <a:srgbClr val="EAD594"/>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3" name="Google Shape;213;p32"/>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35915" lvl="0" marL="457200" marR="0" rtl="0" algn="l">
              <a:spcBef>
                <a:spcPts val="520"/>
              </a:spcBef>
              <a:spcAft>
                <a:spcPts val="0"/>
              </a:spcAft>
              <a:buClr>
                <a:srgbClr val="F9F9F9"/>
              </a:buClr>
              <a:buSzPts val="1690"/>
              <a:buFont typeface="Noto Sans Symbols"/>
              <a:buChar char="⬜"/>
              <a:defRPr b="0" i="0" sz="2600" u="none" cap="none" strike="noStrike">
                <a:solidFill>
                  <a:schemeClr val="lt1"/>
                </a:solidFill>
                <a:latin typeface="Book Antiqua"/>
                <a:ea typeface="Book Antiqua"/>
                <a:cs typeface="Book Antiqua"/>
                <a:sym typeface="Book Antiqua"/>
              </a:defRPr>
            </a:lvl1pPr>
            <a:lvl2pPr indent="-350519" lvl="1" marL="914400" marR="0" rtl="0" algn="l">
              <a:spcBef>
                <a:spcPts val="480"/>
              </a:spcBef>
              <a:spcAft>
                <a:spcPts val="0"/>
              </a:spcAft>
              <a:buClr>
                <a:schemeClr val="lt1"/>
              </a:buClr>
              <a:buSzPts val="1920"/>
              <a:buFont typeface="Noto Sans Symbols"/>
              <a:buChar char="◼"/>
              <a:defRPr b="0" i="0" sz="2400" u="none" cap="none" strike="noStrike">
                <a:solidFill>
                  <a:schemeClr val="lt1"/>
                </a:solidFill>
                <a:latin typeface="Book Antiqua"/>
                <a:ea typeface="Book Antiqua"/>
                <a:cs typeface="Book Antiqua"/>
                <a:sym typeface="Book Antiqua"/>
              </a:defRPr>
            </a:lvl2pPr>
            <a:lvl3pPr indent="-349250" lvl="2" marL="1371600" marR="0" rtl="0" algn="l">
              <a:spcBef>
                <a:spcPts val="400"/>
              </a:spcBef>
              <a:spcAft>
                <a:spcPts val="0"/>
              </a:spcAft>
              <a:buClr>
                <a:schemeClr val="lt1"/>
              </a:buClr>
              <a:buSzPts val="1900"/>
              <a:buFont typeface="Noto Sans Symbols"/>
              <a:buChar char="▫"/>
              <a:defRPr b="0" i="0" sz="2000" u="none" cap="none" strike="noStrike">
                <a:solidFill>
                  <a:schemeClr val="lt1"/>
                </a:solidFill>
                <a:latin typeface="Book Antiqua"/>
                <a:ea typeface="Book Antiqua"/>
                <a:cs typeface="Book Antiqua"/>
                <a:sym typeface="Book Antiqua"/>
              </a:defRPr>
            </a:lvl3pPr>
            <a:lvl4pPr indent="-342900" lvl="3" marL="18288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4pPr>
            <a:lvl5pPr indent="-342900" lvl="4" marL="22860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5pPr>
            <a:lvl6pPr indent="-342900" lvl="5" marL="27432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6pPr>
            <a:lvl7pPr indent="-330200" lvl="6" marL="3200400"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7pPr>
            <a:lvl8pPr indent="-317500" lvl="7" marL="36576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8pPr>
            <a:lvl9pPr indent="-317500" lvl="8" marL="41148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9pPr>
          </a:lstStyle>
          <a:p/>
        </p:txBody>
      </p:sp>
      <p:sp>
        <p:nvSpPr>
          <p:cNvPr id="214" name="Google Shape;214;p32"/>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35915" lvl="0" marL="457200" marR="0" rtl="0" algn="l">
              <a:spcBef>
                <a:spcPts val="520"/>
              </a:spcBef>
              <a:spcAft>
                <a:spcPts val="0"/>
              </a:spcAft>
              <a:buClr>
                <a:srgbClr val="F9F9F9"/>
              </a:buClr>
              <a:buSzPts val="1690"/>
              <a:buFont typeface="Noto Sans Symbols"/>
              <a:buChar char="⬜"/>
              <a:defRPr b="0" i="0" sz="2600" u="none" cap="none" strike="noStrike">
                <a:solidFill>
                  <a:schemeClr val="lt1"/>
                </a:solidFill>
                <a:latin typeface="Book Antiqua"/>
                <a:ea typeface="Book Antiqua"/>
                <a:cs typeface="Book Antiqua"/>
                <a:sym typeface="Book Antiqua"/>
              </a:defRPr>
            </a:lvl1pPr>
            <a:lvl2pPr indent="-350519" lvl="1" marL="914400" marR="0" rtl="0" algn="l">
              <a:spcBef>
                <a:spcPts val="480"/>
              </a:spcBef>
              <a:spcAft>
                <a:spcPts val="0"/>
              </a:spcAft>
              <a:buClr>
                <a:schemeClr val="lt1"/>
              </a:buClr>
              <a:buSzPts val="1920"/>
              <a:buFont typeface="Noto Sans Symbols"/>
              <a:buChar char="◼"/>
              <a:defRPr b="0" i="0" sz="2400" u="none" cap="none" strike="noStrike">
                <a:solidFill>
                  <a:schemeClr val="lt1"/>
                </a:solidFill>
                <a:latin typeface="Book Antiqua"/>
                <a:ea typeface="Book Antiqua"/>
                <a:cs typeface="Book Antiqua"/>
                <a:sym typeface="Book Antiqua"/>
              </a:defRPr>
            </a:lvl2pPr>
            <a:lvl3pPr indent="-349250" lvl="2" marL="1371600" marR="0" rtl="0" algn="l">
              <a:spcBef>
                <a:spcPts val="400"/>
              </a:spcBef>
              <a:spcAft>
                <a:spcPts val="0"/>
              </a:spcAft>
              <a:buClr>
                <a:schemeClr val="lt1"/>
              </a:buClr>
              <a:buSzPts val="1900"/>
              <a:buFont typeface="Noto Sans Symbols"/>
              <a:buChar char="▫"/>
              <a:defRPr b="0" i="0" sz="2000" u="none" cap="none" strike="noStrike">
                <a:solidFill>
                  <a:schemeClr val="lt1"/>
                </a:solidFill>
                <a:latin typeface="Book Antiqua"/>
                <a:ea typeface="Book Antiqua"/>
                <a:cs typeface="Book Antiqua"/>
                <a:sym typeface="Book Antiqua"/>
              </a:defRPr>
            </a:lvl3pPr>
            <a:lvl4pPr indent="-342900" lvl="3" marL="18288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4pPr>
            <a:lvl5pPr indent="-342900" lvl="4" marL="22860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5pPr>
            <a:lvl6pPr indent="-342900" lvl="5" marL="27432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6pPr>
            <a:lvl7pPr indent="-330200" lvl="6" marL="3200400"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7pPr>
            <a:lvl8pPr indent="-317500" lvl="7" marL="36576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8pPr>
            <a:lvl9pPr indent="-317500" lvl="8" marL="41148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9pPr>
          </a:lstStyle>
          <a:p/>
        </p:txBody>
      </p:sp>
      <p:sp>
        <p:nvSpPr>
          <p:cNvPr id="215" name="Google Shape;215;p32"/>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216" name="Google Shape;216;p32"/>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217" name="Google Shape;217;p32"/>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marR="0" rtl="0" algn="r">
              <a:spcBef>
                <a:spcPts val="0"/>
              </a:spcBef>
              <a:buNone/>
              <a:defRPr sz="1200">
                <a:solidFill>
                  <a:srgbClr val="BABABA"/>
                </a:solidFill>
                <a:latin typeface="Book Antiqua"/>
                <a:ea typeface="Book Antiqua"/>
                <a:cs typeface="Book Antiqua"/>
                <a:sym typeface="Book Antiqua"/>
              </a:defRPr>
            </a:lvl1pPr>
            <a:lvl2pPr indent="0" lvl="1" marL="0" marR="0" rtl="0" algn="r">
              <a:spcBef>
                <a:spcPts val="0"/>
              </a:spcBef>
              <a:buNone/>
              <a:defRPr sz="1200">
                <a:solidFill>
                  <a:srgbClr val="BABABA"/>
                </a:solidFill>
                <a:latin typeface="Book Antiqua"/>
                <a:ea typeface="Book Antiqua"/>
                <a:cs typeface="Book Antiqua"/>
                <a:sym typeface="Book Antiqua"/>
              </a:defRPr>
            </a:lvl2pPr>
            <a:lvl3pPr indent="0" lvl="2" marL="0" marR="0" rtl="0" algn="r">
              <a:spcBef>
                <a:spcPts val="0"/>
              </a:spcBef>
              <a:buNone/>
              <a:defRPr sz="1200">
                <a:solidFill>
                  <a:srgbClr val="BABABA"/>
                </a:solidFill>
                <a:latin typeface="Book Antiqua"/>
                <a:ea typeface="Book Antiqua"/>
                <a:cs typeface="Book Antiqua"/>
                <a:sym typeface="Book Antiqua"/>
              </a:defRPr>
            </a:lvl3pPr>
            <a:lvl4pPr indent="0" lvl="3" marL="0" marR="0" rtl="0" algn="r">
              <a:spcBef>
                <a:spcPts val="0"/>
              </a:spcBef>
              <a:buNone/>
              <a:defRPr sz="1200">
                <a:solidFill>
                  <a:srgbClr val="BABABA"/>
                </a:solidFill>
                <a:latin typeface="Book Antiqua"/>
                <a:ea typeface="Book Antiqua"/>
                <a:cs typeface="Book Antiqua"/>
                <a:sym typeface="Book Antiqua"/>
              </a:defRPr>
            </a:lvl4pPr>
            <a:lvl5pPr indent="0" lvl="4" marL="0" marR="0" rtl="0" algn="r">
              <a:spcBef>
                <a:spcPts val="0"/>
              </a:spcBef>
              <a:buNone/>
              <a:defRPr sz="1200">
                <a:solidFill>
                  <a:srgbClr val="BABABA"/>
                </a:solidFill>
                <a:latin typeface="Book Antiqua"/>
                <a:ea typeface="Book Antiqua"/>
                <a:cs typeface="Book Antiqua"/>
                <a:sym typeface="Book Antiqua"/>
              </a:defRPr>
            </a:lvl5pPr>
            <a:lvl6pPr indent="0" lvl="5" marL="0" marR="0" rtl="0" algn="r">
              <a:spcBef>
                <a:spcPts val="0"/>
              </a:spcBef>
              <a:buNone/>
              <a:defRPr sz="1200">
                <a:solidFill>
                  <a:srgbClr val="BABABA"/>
                </a:solidFill>
                <a:latin typeface="Book Antiqua"/>
                <a:ea typeface="Book Antiqua"/>
                <a:cs typeface="Book Antiqua"/>
                <a:sym typeface="Book Antiqua"/>
              </a:defRPr>
            </a:lvl6pPr>
            <a:lvl7pPr indent="0" lvl="6" marL="0" marR="0" rtl="0" algn="r">
              <a:spcBef>
                <a:spcPts val="0"/>
              </a:spcBef>
              <a:buNone/>
              <a:defRPr sz="1200">
                <a:solidFill>
                  <a:srgbClr val="BABABA"/>
                </a:solidFill>
                <a:latin typeface="Book Antiqua"/>
                <a:ea typeface="Book Antiqua"/>
                <a:cs typeface="Book Antiqua"/>
                <a:sym typeface="Book Antiqua"/>
              </a:defRPr>
            </a:lvl7pPr>
            <a:lvl8pPr indent="0" lvl="7" marL="0" marR="0" rtl="0" algn="r">
              <a:spcBef>
                <a:spcPts val="0"/>
              </a:spcBef>
              <a:buNone/>
              <a:defRPr sz="1200">
                <a:solidFill>
                  <a:srgbClr val="BABABA"/>
                </a:solidFill>
                <a:latin typeface="Book Antiqua"/>
                <a:ea typeface="Book Antiqua"/>
                <a:cs typeface="Book Antiqua"/>
                <a:sym typeface="Book Antiqua"/>
              </a:defRPr>
            </a:lvl8pPr>
            <a:lvl9pPr indent="0" lvl="8" marL="0" marR="0" rtl="0" algn="r">
              <a:spcBef>
                <a:spcPts val="0"/>
              </a:spcBef>
              <a:buNone/>
              <a:defRPr sz="1200">
                <a:solidFill>
                  <a:srgbClr val="BABABA"/>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showMasterSp="0" type="secHead">
  <p:cSld name="SECTION_HEADER">
    <p:spTree>
      <p:nvGrpSpPr>
        <p:cNvPr id="34" name="Shape 34"/>
        <p:cNvGrpSpPr/>
        <p:nvPr/>
      </p:nvGrpSpPr>
      <p:grpSpPr>
        <a:xfrm>
          <a:off x="0" y="0"/>
          <a:ext cx="0" cy="0"/>
          <a:chOff x="0" y="0"/>
          <a:chExt cx="0" cy="0"/>
        </a:xfrm>
      </p:grpSpPr>
      <p:sp>
        <p:nvSpPr>
          <p:cNvPr id="35" name="Google Shape;35;p4"/>
          <p:cNvSpPr/>
          <p:nvPr/>
        </p:nvSpPr>
        <p:spPr>
          <a:xfrm>
            <a:off x="2282890" y="-54"/>
            <a:ext cx="6858000" cy="68580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36" name="Google Shape;36;p4"/>
          <p:cNvSpPr txBox="1"/>
          <p:nvPr>
            <p:ph type="title"/>
          </p:nvPr>
        </p:nvSpPr>
        <p:spPr>
          <a:xfrm>
            <a:off x="2578392" y="2600325"/>
            <a:ext cx="6400800" cy="2286000"/>
          </a:xfrm>
          <a:prstGeom prst="rect">
            <a:avLst/>
          </a:prstGeom>
          <a:noFill/>
          <a:ln>
            <a:noFill/>
          </a:ln>
        </p:spPr>
        <p:txBody>
          <a:bodyPr anchorCtr="0" anchor="t" bIns="45700" lIns="91425" spcFirstLastPara="1" rIns="91425" wrap="square" tIns="45700">
            <a:noAutofit/>
          </a:bodyPr>
          <a:lstStyle>
            <a:lvl1pPr lvl="0" marR="0" rtl="0" algn="l">
              <a:lnSpc>
                <a:spcPct val="112500"/>
              </a:lnSpc>
              <a:spcBef>
                <a:spcPts val="0"/>
              </a:spcBef>
              <a:spcAft>
                <a:spcPts val="0"/>
              </a:spcAft>
              <a:buClr>
                <a:srgbClr val="006B8C"/>
              </a:buClr>
              <a:buSzPts val="4000"/>
              <a:buFont typeface="Cabin"/>
              <a:buNone/>
              <a:defRPr b="1" i="0" sz="4000" u="none" cap="none" strike="noStrike">
                <a:solidFill>
                  <a:srgbClr val="006B8C"/>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4"/>
          <p:cNvSpPr txBox="1"/>
          <p:nvPr>
            <p:ph idx="1" type="body"/>
          </p:nvPr>
        </p:nvSpPr>
        <p:spPr>
          <a:xfrm>
            <a:off x="2578392" y="1066800"/>
            <a:ext cx="6400800" cy="15097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115000"/>
              </a:lnSpc>
              <a:spcBef>
                <a:spcPts val="0"/>
              </a:spcBef>
              <a:spcAft>
                <a:spcPts val="0"/>
              </a:spcAft>
              <a:buClr>
                <a:schemeClr val="accent1"/>
              </a:buClr>
              <a:buSzPts val="1600"/>
              <a:buFont typeface="Noto Sans Symbols"/>
              <a:buNone/>
              <a:defRPr b="0" i="0" sz="2000" u="none" cap="none" strike="noStrike">
                <a:solidFill>
                  <a:srgbClr val="004158"/>
                </a:solidFill>
                <a:latin typeface="Cabin"/>
                <a:ea typeface="Cabin"/>
                <a:cs typeface="Cabin"/>
                <a:sym typeface="Cabin"/>
              </a:defRPr>
            </a:lvl1pPr>
            <a:lvl2pPr indent="-228600" lvl="1" marL="914400" marR="0" rtl="0" algn="l">
              <a:lnSpc>
                <a:spcPct val="100000"/>
              </a:lnSpc>
              <a:spcBef>
                <a:spcPts val="550"/>
              </a:spcBef>
              <a:spcAft>
                <a:spcPts val="0"/>
              </a:spcAft>
              <a:buClr>
                <a:schemeClr val="accent1"/>
              </a:buClr>
              <a:buSzPts val="1800"/>
              <a:buFont typeface="Verdana"/>
              <a:buNone/>
              <a:defRPr b="0" i="0" sz="1800" u="none" cap="none" strike="noStrike">
                <a:solidFill>
                  <a:srgbClr val="888888"/>
                </a:solidFill>
                <a:latin typeface="Cabin"/>
                <a:ea typeface="Cabin"/>
                <a:cs typeface="Cabin"/>
                <a:sym typeface="Cabin"/>
              </a:defRPr>
            </a:lvl2pPr>
            <a:lvl3pPr indent="-228600" lvl="2" marL="1371600" marR="0" rtl="0" algn="l">
              <a:lnSpc>
                <a:spcPct val="100000"/>
              </a:lnSpc>
              <a:spcBef>
                <a:spcPts val="320"/>
              </a:spcBef>
              <a:spcAft>
                <a:spcPts val="0"/>
              </a:spcAft>
              <a:buClr>
                <a:schemeClr val="accent2"/>
              </a:buClr>
              <a:buSzPts val="1600"/>
              <a:buFont typeface="Noto Sans Symbols"/>
              <a:buNone/>
              <a:defRPr b="0" i="0" sz="1600" u="none" cap="none" strike="noStrike">
                <a:solidFill>
                  <a:srgbClr val="888888"/>
                </a:solidFill>
                <a:latin typeface="Cabin"/>
                <a:ea typeface="Cabin"/>
                <a:cs typeface="Cabin"/>
                <a:sym typeface="Cabin"/>
              </a:defRPr>
            </a:lvl3pPr>
            <a:lvl4pPr indent="-228600" lvl="3" marL="1828800" marR="0" rtl="0" algn="l">
              <a:lnSpc>
                <a:spcPct val="100000"/>
              </a:lnSpc>
              <a:spcBef>
                <a:spcPts val="280"/>
              </a:spcBef>
              <a:spcAft>
                <a:spcPts val="0"/>
              </a:spcAft>
              <a:buClr>
                <a:schemeClr val="accent3"/>
              </a:buClr>
              <a:buSzPts val="1400"/>
              <a:buFont typeface="Noto Sans Symbols"/>
              <a:buNone/>
              <a:defRPr b="0" i="0" sz="1400" u="none" cap="none" strike="noStrike">
                <a:solidFill>
                  <a:srgbClr val="888888"/>
                </a:solidFill>
                <a:latin typeface="Cabin"/>
                <a:ea typeface="Cabin"/>
                <a:cs typeface="Cabin"/>
                <a:sym typeface="Cabin"/>
              </a:defRPr>
            </a:lvl4pPr>
            <a:lvl5pPr indent="-228600" lvl="4" marL="2286000" marR="0" rtl="0" algn="l">
              <a:lnSpc>
                <a:spcPct val="100000"/>
              </a:lnSpc>
              <a:spcBef>
                <a:spcPts val="280"/>
              </a:spcBef>
              <a:spcAft>
                <a:spcPts val="0"/>
              </a:spcAft>
              <a:buClr>
                <a:schemeClr val="accent4"/>
              </a:buClr>
              <a:buSzPts val="1400"/>
              <a:buFont typeface="Noto Sans Symbols"/>
              <a:buNone/>
              <a:defRPr b="0" i="0" sz="1400" u="none" cap="none" strike="noStrike">
                <a:solidFill>
                  <a:srgbClr val="888888"/>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38" name="Google Shape;38;p4"/>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200">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39" name="Google Shape;39;p4"/>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40" name="Google Shape;40;p4"/>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200">
                <a:solidFill>
                  <a:srgbClr val="93BAC0"/>
                </a:solidFill>
                <a:latin typeface="Cabin"/>
                <a:ea typeface="Cabin"/>
                <a:cs typeface="Cabin"/>
                <a:sym typeface="Cabin"/>
              </a:defRPr>
            </a:lvl1pPr>
            <a:lvl2pPr indent="0" lvl="1" marL="0" marR="0" rtl="0" algn="ctr">
              <a:spcBef>
                <a:spcPts val="0"/>
              </a:spcBef>
              <a:buNone/>
              <a:defRPr sz="1200">
                <a:solidFill>
                  <a:srgbClr val="93BAC0"/>
                </a:solidFill>
                <a:latin typeface="Cabin"/>
                <a:ea typeface="Cabin"/>
                <a:cs typeface="Cabin"/>
                <a:sym typeface="Cabin"/>
              </a:defRPr>
            </a:lvl2pPr>
            <a:lvl3pPr indent="0" lvl="2" marL="0" marR="0" rtl="0" algn="ctr">
              <a:spcBef>
                <a:spcPts val="0"/>
              </a:spcBef>
              <a:buNone/>
              <a:defRPr sz="1200">
                <a:solidFill>
                  <a:srgbClr val="93BAC0"/>
                </a:solidFill>
                <a:latin typeface="Cabin"/>
                <a:ea typeface="Cabin"/>
                <a:cs typeface="Cabin"/>
                <a:sym typeface="Cabin"/>
              </a:defRPr>
            </a:lvl3pPr>
            <a:lvl4pPr indent="0" lvl="3" marL="0" marR="0" rtl="0" algn="ctr">
              <a:spcBef>
                <a:spcPts val="0"/>
              </a:spcBef>
              <a:buNone/>
              <a:defRPr sz="1200">
                <a:solidFill>
                  <a:srgbClr val="93BAC0"/>
                </a:solidFill>
                <a:latin typeface="Cabin"/>
                <a:ea typeface="Cabin"/>
                <a:cs typeface="Cabin"/>
                <a:sym typeface="Cabin"/>
              </a:defRPr>
            </a:lvl4pPr>
            <a:lvl5pPr indent="0" lvl="4" marL="0" marR="0" rtl="0" algn="ctr">
              <a:spcBef>
                <a:spcPts val="0"/>
              </a:spcBef>
              <a:buNone/>
              <a:defRPr sz="1200">
                <a:solidFill>
                  <a:srgbClr val="93BAC0"/>
                </a:solidFill>
                <a:latin typeface="Cabin"/>
                <a:ea typeface="Cabin"/>
                <a:cs typeface="Cabin"/>
                <a:sym typeface="Cabin"/>
              </a:defRPr>
            </a:lvl5pPr>
            <a:lvl6pPr indent="0" lvl="5" marL="0" marR="0" rtl="0" algn="ctr">
              <a:spcBef>
                <a:spcPts val="0"/>
              </a:spcBef>
              <a:buNone/>
              <a:defRPr sz="1200">
                <a:solidFill>
                  <a:srgbClr val="93BAC0"/>
                </a:solidFill>
                <a:latin typeface="Cabin"/>
                <a:ea typeface="Cabin"/>
                <a:cs typeface="Cabin"/>
                <a:sym typeface="Cabin"/>
              </a:defRPr>
            </a:lvl6pPr>
            <a:lvl7pPr indent="0" lvl="6" marL="0" marR="0" rtl="0" algn="ctr">
              <a:spcBef>
                <a:spcPts val="0"/>
              </a:spcBef>
              <a:buNone/>
              <a:defRPr sz="1200">
                <a:solidFill>
                  <a:srgbClr val="93BAC0"/>
                </a:solidFill>
                <a:latin typeface="Cabin"/>
                <a:ea typeface="Cabin"/>
                <a:cs typeface="Cabin"/>
                <a:sym typeface="Cabin"/>
              </a:defRPr>
            </a:lvl7pPr>
            <a:lvl8pPr indent="0" lvl="7" marL="0" marR="0" rtl="0" algn="ctr">
              <a:spcBef>
                <a:spcPts val="0"/>
              </a:spcBef>
              <a:buNone/>
              <a:defRPr sz="1200">
                <a:solidFill>
                  <a:srgbClr val="93BAC0"/>
                </a:solidFill>
                <a:latin typeface="Cabin"/>
                <a:ea typeface="Cabin"/>
                <a:cs typeface="Cabin"/>
                <a:sym typeface="Cabin"/>
              </a:defRPr>
            </a:lvl8pPr>
            <a:lvl9pPr indent="0" lvl="8" marL="0" marR="0" rtl="0" algn="ctr">
              <a:spcBef>
                <a:spcPts val="0"/>
              </a:spcBef>
              <a:buNone/>
              <a:defRPr sz="1200">
                <a:solidFill>
                  <a:srgbClr val="93BAC0"/>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US"/>
              <a:t>‹#›</a:t>
            </a:fld>
            <a:endParaRPr/>
          </a:p>
        </p:txBody>
      </p:sp>
      <p:sp>
        <p:nvSpPr>
          <p:cNvPr id="41" name="Google Shape;41;p4"/>
          <p:cNvSpPr/>
          <p:nvPr/>
        </p:nvSpPr>
        <p:spPr>
          <a:xfrm>
            <a:off x="2286000" y="0"/>
            <a:ext cx="76200" cy="6858054"/>
          </a:xfrm>
          <a:prstGeom prst="rect">
            <a:avLst/>
          </a:prstGeom>
          <a:solidFill>
            <a:schemeClr val="lt1"/>
          </a:solidFill>
          <a:ln>
            <a:noFill/>
          </a:ln>
          <a:effectLst>
            <a:outerShdw blurRad="38550" rotWithShape="0" algn="tl" dir="10800000" dist="38000">
              <a:srgbClr val="687577">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42" name="Google Shape;42;p4"/>
          <p:cNvSpPr/>
          <p:nvPr/>
        </p:nvSpPr>
        <p:spPr>
          <a:xfrm>
            <a:off x="2172321" y="2814656"/>
            <a:ext cx="210312" cy="210312"/>
          </a:xfrm>
          <a:prstGeom prst="ellipse">
            <a:avLst/>
          </a:prstGeom>
          <a:gradFill>
            <a:gsLst>
              <a:gs pos="0">
                <a:srgbClr val="CBE2FF">
                  <a:alpha val="94901"/>
                </a:srgbClr>
              </a:gs>
              <a:gs pos="50000">
                <a:srgbClr val="B6CDFF">
                  <a:alpha val="89803"/>
                </a:srgbClr>
              </a:gs>
              <a:gs pos="95000">
                <a:srgbClr val="4B8DFF">
                  <a:alpha val="87843"/>
                </a:srgbClr>
              </a:gs>
              <a:gs pos="100000">
                <a:srgbClr val="006FFF">
                  <a:alpha val="84705"/>
                </a:srgbClr>
              </a:gs>
            </a:gsLst>
            <a:path path="circle">
              <a:fillToRect b="100%" r="100%"/>
            </a:path>
            <a:tileRect l="-100%" t="-100%"/>
          </a:gradFill>
          <a:ln cap="rnd" cmpd="sng" w="9525">
            <a:solidFill>
              <a:srgbClr val="0569C4">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bin"/>
              <a:ea typeface="Cabin"/>
              <a:cs typeface="Cabin"/>
              <a:sym typeface="Cabin"/>
            </a:endParaRPr>
          </a:p>
        </p:txBody>
      </p:sp>
      <p:sp>
        <p:nvSpPr>
          <p:cNvPr id="43" name="Google Shape;43;p4"/>
          <p:cNvSpPr/>
          <p:nvPr/>
        </p:nvSpPr>
        <p:spPr>
          <a:xfrm>
            <a:off x="2408064" y="2745870"/>
            <a:ext cx="64008" cy="64008"/>
          </a:xfrm>
          <a:prstGeom prst="ellipse">
            <a:avLst/>
          </a:prstGeom>
          <a:noFill/>
          <a:ln cap="rnd" cmpd="sng" w="12700">
            <a:solidFill>
              <a:srgbClr val="0D61AD">
                <a:alpha val="60000"/>
              </a:srgb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bin"/>
              <a:ea typeface="Cabin"/>
              <a:cs typeface="Cabin"/>
              <a:sym typeface="Cabin"/>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273050"/>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EAD594"/>
              </a:buClr>
              <a:buSzPts val="4100"/>
              <a:buFont typeface="Lucida Sans"/>
              <a:buNone/>
              <a:defRPr b="1" i="0" sz="4100" u="none" cap="none" strike="noStrike">
                <a:solidFill>
                  <a:srgbClr val="EAD594"/>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0" name="Google Shape;220;p33"/>
          <p:cNvSpPr txBox="1"/>
          <p:nvPr>
            <p:ph idx="1" type="body"/>
          </p:nvPr>
        </p:nvSpPr>
        <p:spPr>
          <a:xfrm>
            <a:off x="457200" y="1535112"/>
            <a:ext cx="4040188" cy="750887"/>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480"/>
              </a:spcBef>
              <a:spcAft>
                <a:spcPts val="0"/>
              </a:spcAft>
              <a:buClr>
                <a:srgbClr val="F9F9F9"/>
              </a:buClr>
              <a:buSzPts val="1560"/>
              <a:buFont typeface="Noto Sans Symbols"/>
              <a:buNone/>
              <a:defRPr b="0" i="0" sz="2400" u="none" cap="none" strike="noStrike">
                <a:solidFill>
                  <a:schemeClr val="lt1"/>
                </a:solidFill>
                <a:latin typeface="Book Antiqua"/>
                <a:ea typeface="Book Antiqua"/>
                <a:cs typeface="Book Antiqua"/>
                <a:sym typeface="Book Antiqua"/>
              </a:defRPr>
            </a:lvl1pPr>
            <a:lvl2pPr indent="-228600" lvl="1" marL="914400" marR="0" rtl="0" algn="l">
              <a:spcBef>
                <a:spcPts val="400"/>
              </a:spcBef>
              <a:spcAft>
                <a:spcPts val="0"/>
              </a:spcAft>
              <a:buClr>
                <a:schemeClr val="lt1"/>
              </a:buClr>
              <a:buSzPts val="1600"/>
              <a:buFont typeface="Noto Sans Symbols"/>
              <a:buNone/>
              <a:defRPr b="1" i="0" sz="2000" u="none" cap="none" strike="noStrike">
                <a:solidFill>
                  <a:schemeClr val="lt1"/>
                </a:solidFill>
                <a:latin typeface="Book Antiqua"/>
                <a:ea typeface="Book Antiqua"/>
                <a:cs typeface="Book Antiqua"/>
                <a:sym typeface="Book Antiqua"/>
              </a:defRPr>
            </a:lvl2pPr>
            <a:lvl3pPr indent="-228600" lvl="2" marL="1371600" marR="0" rtl="0" algn="l">
              <a:spcBef>
                <a:spcPts val="360"/>
              </a:spcBef>
              <a:spcAft>
                <a:spcPts val="0"/>
              </a:spcAft>
              <a:buClr>
                <a:schemeClr val="lt1"/>
              </a:buClr>
              <a:buSzPts val="1710"/>
              <a:buFont typeface="Noto Sans Symbols"/>
              <a:buNone/>
              <a:defRPr b="1" i="0" sz="1800" u="none" cap="none" strike="noStrike">
                <a:solidFill>
                  <a:schemeClr val="lt1"/>
                </a:solidFill>
                <a:latin typeface="Book Antiqua"/>
                <a:ea typeface="Book Antiqua"/>
                <a:cs typeface="Book Antiqua"/>
                <a:sym typeface="Book Antiqua"/>
              </a:defRPr>
            </a:lvl3pPr>
            <a:lvl4pPr indent="-228600" lvl="3" marL="1828800" marR="0" rtl="0" algn="l">
              <a:spcBef>
                <a:spcPts val="320"/>
              </a:spcBef>
              <a:spcAft>
                <a:spcPts val="0"/>
              </a:spcAft>
              <a:buClr>
                <a:schemeClr val="lt1"/>
              </a:buClr>
              <a:buSzPts val="1600"/>
              <a:buFont typeface="Noto Sans Symbols"/>
              <a:buNone/>
              <a:defRPr b="1" i="0" sz="1600" u="none" cap="none" strike="noStrike">
                <a:solidFill>
                  <a:schemeClr val="lt1"/>
                </a:solidFill>
                <a:latin typeface="Book Antiqua"/>
                <a:ea typeface="Book Antiqua"/>
                <a:cs typeface="Book Antiqua"/>
                <a:sym typeface="Book Antiqua"/>
              </a:defRPr>
            </a:lvl4pPr>
            <a:lvl5pPr indent="-228600" lvl="4" marL="2286000" marR="0" rtl="0" algn="l">
              <a:spcBef>
                <a:spcPts val="320"/>
              </a:spcBef>
              <a:spcAft>
                <a:spcPts val="0"/>
              </a:spcAft>
              <a:buClr>
                <a:schemeClr val="lt1"/>
              </a:buClr>
              <a:buSzPts val="1600"/>
              <a:buFont typeface="Noto Sans Symbols"/>
              <a:buNone/>
              <a:defRPr b="1" i="0" sz="1600" u="none" cap="none" strike="noStrike">
                <a:solidFill>
                  <a:schemeClr val="lt1"/>
                </a:solidFill>
                <a:latin typeface="Book Antiqua"/>
                <a:ea typeface="Book Antiqua"/>
                <a:cs typeface="Book Antiqua"/>
                <a:sym typeface="Book Antiqua"/>
              </a:defRPr>
            </a:lvl5pPr>
            <a:lvl6pPr indent="-342900" lvl="5" marL="27432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6pPr>
            <a:lvl7pPr indent="-330200" lvl="6" marL="3200400"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7pPr>
            <a:lvl8pPr indent="-317500" lvl="7" marL="36576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8pPr>
            <a:lvl9pPr indent="-317500" lvl="8" marL="41148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9pPr>
          </a:lstStyle>
          <a:p/>
        </p:txBody>
      </p:sp>
      <p:sp>
        <p:nvSpPr>
          <p:cNvPr id="221" name="Google Shape;221;p33"/>
          <p:cNvSpPr txBox="1"/>
          <p:nvPr>
            <p:ph idx="2" type="body"/>
          </p:nvPr>
        </p:nvSpPr>
        <p:spPr>
          <a:xfrm>
            <a:off x="4645025" y="1535112"/>
            <a:ext cx="4041775" cy="750887"/>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480"/>
              </a:spcBef>
              <a:spcAft>
                <a:spcPts val="0"/>
              </a:spcAft>
              <a:buClr>
                <a:srgbClr val="F9F9F9"/>
              </a:buClr>
              <a:buSzPts val="1560"/>
              <a:buFont typeface="Noto Sans Symbols"/>
              <a:buNone/>
              <a:defRPr b="0" i="0" sz="2400" u="none" cap="none" strike="noStrike">
                <a:solidFill>
                  <a:schemeClr val="lt1"/>
                </a:solidFill>
                <a:latin typeface="Book Antiqua"/>
                <a:ea typeface="Book Antiqua"/>
                <a:cs typeface="Book Antiqua"/>
                <a:sym typeface="Book Antiqua"/>
              </a:defRPr>
            </a:lvl1pPr>
            <a:lvl2pPr indent="-228600" lvl="1" marL="914400" marR="0" rtl="0" algn="l">
              <a:spcBef>
                <a:spcPts val="400"/>
              </a:spcBef>
              <a:spcAft>
                <a:spcPts val="0"/>
              </a:spcAft>
              <a:buClr>
                <a:schemeClr val="lt1"/>
              </a:buClr>
              <a:buSzPts val="1600"/>
              <a:buFont typeface="Noto Sans Symbols"/>
              <a:buNone/>
              <a:defRPr b="1" i="0" sz="2000" u="none" cap="none" strike="noStrike">
                <a:solidFill>
                  <a:schemeClr val="lt1"/>
                </a:solidFill>
                <a:latin typeface="Book Antiqua"/>
                <a:ea typeface="Book Antiqua"/>
                <a:cs typeface="Book Antiqua"/>
                <a:sym typeface="Book Antiqua"/>
              </a:defRPr>
            </a:lvl2pPr>
            <a:lvl3pPr indent="-228600" lvl="2" marL="1371600" marR="0" rtl="0" algn="l">
              <a:spcBef>
                <a:spcPts val="360"/>
              </a:spcBef>
              <a:spcAft>
                <a:spcPts val="0"/>
              </a:spcAft>
              <a:buClr>
                <a:schemeClr val="lt1"/>
              </a:buClr>
              <a:buSzPts val="1710"/>
              <a:buFont typeface="Noto Sans Symbols"/>
              <a:buNone/>
              <a:defRPr b="1" i="0" sz="1800" u="none" cap="none" strike="noStrike">
                <a:solidFill>
                  <a:schemeClr val="lt1"/>
                </a:solidFill>
                <a:latin typeface="Book Antiqua"/>
                <a:ea typeface="Book Antiqua"/>
                <a:cs typeface="Book Antiqua"/>
                <a:sym typeface="Book Antiqua"/>
              </a:defRPr>
            </a:lvl3pPr>
            <a:lvl4pPr indent="-228600" lvl="3" marL="1828800" marR="0" rtl="0" algn="l">
              <a:spcBef>
                <a:spcPts val="320"/>
              </a:spcBef>
              <a:spcAft>
                <a:spcPts val="0"/>
              </a:spcAft>
              <a:buClr>
                <a:schemeClr val="lt1"/>
              </a:buClr>
              <a:buSzPts val="1600"/>
              <a:buFont typeface="Noto Sans Symbols"/>
              <a:buNone/>
              <a:defRPr b="1" i="0" sz="1600" u="none" cap="none" strike="noStrike">
                <a:solidFill>
                  <a:schemeClr val="lt1"/>
                </a:solidFill>
                <a:latin typeface="Book Antiqua"/>
                <a:ea typeface="Book Antiqua"/>
                <a:cs typeface="Book Antiqua"/>
                <a:sym typeface="Book Antiqua"/>
              </a:defRPr>
            </a:lvl4pPr>
            <a:lvl5pPr indent="-228600" lvl="4" marL="2286000" marR="0" rtl="0" algn="l">
              <a:spcBef>
                <a:spcPts val="320"/>
              </a:spcBef>
              <a:spcAft>
                <a:spcPts val="0"/>
              </a:spcAft>
              <a:buClr>
                <a:schemeClr val="lt1"/>
              </a:buClr>
              <a:buSzPts val="1600"/>
              <a:buFont typeface="Noto Sans Symbols"/>
              <a:buNone/>
              <a:defRPr b="1" i="0" sz="1600" u="none" cap="none" strike="noStrike">
                <a:solidFill>
                  <a:schemeClr val="lt1"/>
                </a:solidFill>
                <a:latin typeface="Book Antiqua"/>
                <a:ea typeface="Book Antiqua"/>
                <a:cs typeface="Book Antiqua"/>
                <a:sym typeface="Book Antiqua"/>
              </a:defRPr>
            </a:lvl5pPr>
            <a:lvl6pPr indent="-342900" lvl="5" marL="27432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6pPr>
            <a:lvl7pPr indent="-330200" lvl="6" marL="3200400"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7pPr>
            <a:lvl8pPr indent="-317500" lvl="7" marL="36576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8pPr>
            <a:lvl9pPr indent="-317500" lvl="8" marL="41148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9pPr>
          </a:lstStyle>
          <a:p/>
        </p:txBody>
      </p:sp>
      <p:sp>
        <p:nvSpPr>
          <p:cNvPr id="222" name="Google Shape;222;p33"/>
          <p:cNvSpPr txBox="1"/>
          <p:nvPr>
            <p:ph idx="3" type="body"/>
          </p:nvPr>
        </p:nvSpPr>
        <p:spPr>
          <a:xfrm>
            <a:off x="457200" y="2362200"/>
            <a:ext cx="4040188" cy="3763963"/>
          </a:xfrm>
          <a:prstGeom prst="rect">
            <a:avLst/>
          </a:prstGeom>
          <a:noFill/>
          <a:ln>
            <a:noFill/>
          </a:ln>
        </p:spPr>
        <p:txBody>
          <a:bodyPr anchorCtr="0" anchor="t" bIns="45700" lIns="91425" spcFirstLastPara="1" rIns="91425" wrap="square" tIns="45700">
            <a:noAutofit/>
          </a:bodyPr>
          <a:lstStyle>
            <a:lvl1pPr indent="-327660" lvl="0" marL="457200" marR="0" rtl="0" algn="l">
              <a:spcBef>
                <a:spcPts val="480"/>
              </a:spcBef>
              <a:spcAft>
                <a:spcPts val="0"/>
              </a:spcAft>
              <a:buClr>
                <a:srgbClr val="F9F9F9"/>
              </a:buClr>
              <a:buSzPts val="1560"/>
              <a:buFont typeface="Noto Sans Symbols"/>
              <a:buChar char="⬜"/>
              <a:defRPr b="0" i="0" sz="2400" u="none" cap="none" strike="noStrike">
                <a:solidFill>
                  <a:schemeClr val="lt1"/>
                </a:solidFill>
                <a:latin typeface="Book Antiqua"/>
                <a:ea typeface="Book Antiqua"/>
                <a:cs typeface="Book Antiqua"/>
                <a:sym typeface="Book Antiqua"/>
              </a:defRPr>
            </a:lvl1pPr>
            <a:lvl2pPr indent="-330200" lvl="1" marL="914400" marR="0" rtl="0" algn="l">
              <a:spcBef>
                <a:spcPts val="400"/>
              </a:spcBef>
              <a:spcAft>
                <a:spcPts val="0"/>
              </a:spcAft>
              <a:buClr>
                <a:schemeClr val="lt1"/>
              </a:buClr>
              <a:buSzPts val="1600"/>
              <a:buFont typeface="Noto Sans Symbols"/>
              <a:buChar char="◼"/>
              <a:defRPr b="0" i="0" sz="2000" u="none" cap="none" strike="noStrike">
                <a:solidFill>
                  <a:schemeClr val="lt1"/>
                </a:solidFill>
                <a:latin typeface="Book Antiqua"/>
                <a:ea typeface="Book Antiqua"/>
                <a:cs typeface="Book Antiqua"/>
                <a:sym typeface="Book Antiqua"/>
              </a:defRPr>
            </a:lvl2pPr>
            <a:lvl3pPr indent="-337185" lvl="2" marL="1371600" marR="0" rtl="0" algn="l">
              <a:spcBef>
                <a:spcPts val="360"/>
              </a:spcBef>
              <a:spcAft>
                <a:spcPts val="0"/>
              </a:spcAft>
              <a:buClr>
                <a:schemeClr val="lt1"/>
              </a:buClr>
              <a:buSzPts val="1710"/>
              <a:buFont typeface="Noto Sans Symbols"/>
              <a:buChar char="▫"/>
              <a:defRPr b="0" i="0" sz="1800" u="none" cap="none" strike="noStrike">
                <a:solidFill>
                  <a:schemeClr val="lt1"/>
                </a:solidFill>
                <a:latin typeface="Book Antiqua"/>
                <a:ea typeface="Book Antiqua"/>
                <a:cs typeface="Book Antiqua"/>
                <a:sym typeface="Book Antiqua"/>
              </a:defRPr>
            </a:lvl3pPr>
            <a:lvl4pPr indent="-330200" lvl="3" marL="1828800"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4pPr>
            <a:lvl5pPr indent="-330200" lvl="4" marL="2286000"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5pPr>
            <a:lvl6pPr indent="-342900" lvl="5" marL="27432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6pPr>
            <a:lvl7pPr indent="-330200" lvl="6" marL="3200400"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7pPr>
            <a:lvl8pPr indent="-317500" lvl="7" marL="36576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8pPr>
            <a:lvl9pPr indent="-317500" lvl="8" marL="41148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9pPr>
          </a:lstStyle>
          <a:p/>
        </p:txBody>
      </p:sp>
      <p:sp>
        <p:nvSpPr>
          <p:cNvPr id="223" name="Google Shape;223;p33"/>
          <p:cNvSpPr txBox="1"/>
          <p:nvPr>
            <p:ph idx="4" type="body"/>
          </p:nvPr>
        </p:nvSpPr>
        <p:spPr>
          <a:xfrm>
            <a:off x="4645025" y="2362200"/>
            <a:ext cx="4041775" cy="3763963"/>
          </a:xfrm>
          <a:prstGeom prst="rect">
            <a:avLst/>
          </a:prstGeom>
          <a:noFill/>
          <a:ln>
            <a:noFill/>
          </a:ln>
        </p:spPr>
        <p:txBody>
          <a:bodyPr anchorCtr="0" anchor="t" bIns="45700" lIns="91425" spcFirstLastPara="1" rIns="91425" wrap="square" tIns="45700">
            <a:noAutofit/>
          </a:bodyPr>
          <a:lstStyle>
            <a:lvl1pPr indent="-327660" lvl="0" marL="457200" marR="0" rtl="0" algn="l">
              <a:spcBef>
                <a:spcPts val="480"/>
              </a:spcBef>
              <a:spcAft>
                <a:spcPts val="0"/>
              </a:spcAft>
              <a:buClr>
                <a:srgbClr val="F9F9F9"/>
              </a:buClr>
              <a:buSzPts val="1560"/>
              <a:buFont typeface="Noto Sans Symbols"/>
              <a:buChar char="⬜"/>
              <a:defRPr b="0" i="0" sz="2400" u="none" cap="none" strike="noStrike">
                <a:solidFill>
                  <a:schemeClr val="lt1"/>
                </a:solidFill>
                <a:latin typeface="Book Antiqua"/>
                <a:ea typeface="Book Antiqua"/>
                <a:cs typeface="Book Antiqua"/>
                <a:sym typeface="Book Antiqua"/>
              </a:defRPr>
            </a:lvl1pPr>
            <a:lvl2pPr indent="-330200" lvl="1" marL="914400" marR="0" rtl="0" algn="l">
              <a:spcBef>
                <a:spcPts val="400"/>
              </a:spcBef>
              <a:spcAft>
                <a:spcPts val="0"/>
              </a:spcAft>
              <a:buClr>
                <a:schemeClr val="lt1"/>
              </a:buClr>
              <a:buSzPts val="1600"/>
              <a:buFont typeface="Noto Sans Symbols"/>
              <a:buChar char="◼"/>
              <a:defRPr b="0" i="0" sz="2000" u="none" cap="none" strike="noStrike">
                <a:solidFill>
                  <a:schemeClr val="lt1"/>
                </a:solidFill>
                <a:latin typeface="Book Antiqua"/>
                <a:ea typeface="Book Antiqua"/>
                <a:cs typeface="Book Antiqua"/>
                <a:sym typeface="Book Antiqua"/>
              </a:defRPr>
            </a:lvl2pPr>
            <a:lvl3pPr indent="-337185" lvl="2" marL="1371600" marR="0" rtl="0" algn="l">
              <a:spcBef>
                <a:spcPts val="360"/>
              </a:spcBef>
              <a:spcAft>
                <a:spcPts val="0"/>
              </a:spcAft>
              <a:buClr>
                <a:schemeClr val="lt1"/>
              </a:buClr>
              <a:buSzPts val="1710"/>
              <a:buFont typeface="Noto Sans Symbols"/>
              <a:buChar char="▫"/>
              <a:defRPr b="0" i="0" sz="1800" u="none" cap="none" strike="noStrike">
                <a:solidFill>
                  <a:schemeClr val="lt1"/>
                </a:solidFill>
                <a:latin typeface="Book Antiqua"/>
                <a:ea typeface="Book Antiqua"/>
                <a:cs typeface="Book Antiqua"/>
                <a:sym typeface="Book Antiqua"/>
              </a:defRPr>
            </a:lvl3pPr>
            <a:lvl4pPr indent="-330200" lvl="3" marL="1828800"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4pPr>
            <a:lvl5pPr indent="-330200" lvl="4" marL="2286000"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5pPr>
            <a:lvl6pPr indent="-342900" lvl="5" marL="27432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6pPr>
            <a:lvl7pPr indent="-330200" lvl="6" marL="3200400"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7pPr>
            <a:lvl8pPr indent="-317500" lvl="7" marL="36576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8pPr>
            <a:lvl9pPr indent="-317500" lvl="8" marL="41148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9pPr>
          </a:lstStyle>
          <a:p/>
        </p:txBody>
      </p:sp>
      <p:sp>
        <p:nvSpPr>
          <p:cNvPr id="224" name="Google Shape;224;p33"/>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225" name="Google Shape;225;p33"/>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226" name="Google Shape;226;p33"/>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marR="0" rtl="0" algn="r">
              <a:spcBef>
                <a:spcPts val="0"/>
              </a:spcBef>
              <a:buNone/>
              <a:defRPr sz="1200">
                <a:solidFill>
                  <a:srgbClr val="BABABA"/>
                </a:solidFill>
                <a:latin typeface="Book Antiqua"/>
                <a:ea typeface="Book Antiqua"/>
                <a:cs typeface="Book Antiqua"/>
                <a:sym typeface="Book Antiqua"/>
              </a:defRPr>
            </a:lvl1pPr>
            <a:lvl2pPr indent="0" lvl="1" marL="0" marR="0" rtl="0" algn="r">
              <a:spcBef>
                <a:spcPts val="0"/>
              </a:spcBef>
              <a:buNone/>
              <a:defRPr sz="1200">
                <a:solidFill>
                  <a:srgbClr val="BABABA"/>
                </a:solidFill>
                <a:latin typeface="Book Antiqua"/>
                <a:ea typeface="Book Antiqua"/>
                <a:cs typeface="Book Antiqua"/>
                <a:sym typeface="Book Antiqua"/>
              </a:defRPr>
            </a:lvl2pPr>
            <a:lvl3pPr indent="0" lvl="2" marL="0" marR="0" rtl="0" algn="r">
              <a:spcBef>
                <a:spcPts val="0"/>
              </a:spcBef>
              <a:buNone/>
              <a:defRPr sz="1200">
                <a:solidFill>
                  <a:srgbClr val="BABABA"/>
                </a:solidFill>
                <a:latin typeface="Book Antiqua"/>
                <a:ea typeface="Book Antiqua"/>
                <a:cs typeface="Book Antiqua"/>
                <a:sym typeface="Book Antiqua"/>
              </a:defRPr>
            </a:lvl3pPr>
            <a:lvl4pPr indent="0" lvl="3" marL="0" marR="0" rtl="0" algn="r">
              <a:spcBef>
                <a:spcPts val="0"/>
              </a:spcBef>
              <a:buNone/>
              <a:defRPr sz="1200">
                <a:solidFill>
                  <a:srgbClr val="BABABA"/>
                </a:solidFill>
                <a:latin typeface="Book Antiqua"/>
                <a:ea typeface="Book Antiqua"/>
                <a:cs typeface="Book Antiqua"/>
                <a:sym typeface="Book Antiqua"/>
              </a:defRPr>
            </a:lvl4pPr>
            <a:lvl5pPr indent="0" lvl="4" marL="0" marR="0" rtl="0" algn="r">
              <a:spcBef>
                <a:spcPts val="0"/>
              </a:spcBef>
              <a:buNone/>
              <a:defRPr sz="1200">
                <a:solidFill>
                  <a:srgbClr val="BABABA"/>
                </a:solidFill>
                <a:latin typeface="Book Antiqua"/>
                <a:ea typeface="Book Antiqua"/>
                <a:cs typeface="Book Antiqua"/>
                <a:sym typeface="Book Antiqua"/>
              </a:defRPr>
            </a:lvl5pPr>
            <a:lvl6pPr indent="0" lvl="5" marL="0" marR="0" rtl="0" algn="r">
              <a:spcBef>
                <a:spcPts val="0"/>
              </a:spcBef>
              <a:buNone/>
              <a:defRPr sz="1200">
                <a:solidFill>
                  <a:srgbClr val="BABABA"/>
                </a:solidFill>
                <a:latin typeface="Book Antiqua"/>
                <a:ea typeface="Book Antiqua"/>
                <a:cs typeface="Book Antiqua"/>
                <a:sym typeface="Book Antiqua"/>
              </a:defRPr>
            </a:lvl6pPr>
            <a:lvl7pPr indent="0" lvl="6" marL="0" marR="0" rtl="0" algn="r">
              <a:spcBef>
                <a:spcPts val="0"/>
              </a:spcBef>
              <a:buNone/>
              <a:defRPr sz="1200">
                <a:solidFill>
                  <a:srgbClr val="BABABA"/>
                </a:solidFill>
                <a:latin typeface="Book Antiqua"/>
                <a:ea typeface="Book Antiqua"/>
                <a:cs typeface="Book Antiqua"/>
                <a:sym typeface="Book Antiqua"/>
              </a:defRPr>
            </a:lvl7pPr>
            <a:lvl8pPr indent="0" lvl="7" marL="0" marR="0" rtl="0" algn="r">
              <a:spcBef>
                <a:spcPts val="0"/>
              </a:spcBef>
              <a:buNone/>
              <a:defRPr sz="1200">
                <a:solidFill>
                  <a:srgbClr val="BABABA"/>
                </a:solidFill>
                <a:latin typeface="Book Antiqua"/>
                <a:ea typeface="Book Antiqua"/>
                <a:cs typeface="Book Antiqua"/>
                <a:sym typeface="Book Antiqua"/>
              </a:defRPr>
            </a:lvl8pPr>
            <a:lvl9pPr indent="0" lvl="8" marL="0" marR="0" rtl="0" algn="r">
              <a:spcBef>
                <a:spcPts val="0"/>
              </a:spcBef>
              <a:buNone/>
              <a:defRPr sz="1200">
                <a:solidFill>
                  <a:srgbClr val="BABABA"/>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7" name="Shape 227"/>
        <p:cNvGrpSpPr/>
        <p:nvPr/>
      </p:nvGrpSpPr>
      <p:grpSpPr>
        <a:xfrm>
          <a:off x="0" y="0"/>
          <a:ext cx="0" cy="0"/>
          <a:chOff x="0" y="0"/>
          <a:chExt cx="0" cy="0"/>
        </a:xfrm>
      </p:grpSpPr>
      <p:sp>
        <p:nvSpPr>
          <p:cNvPr id="228" name="Google Shape;228;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EAD594"/>
              </a:buClr>
              <a:buSzPts val="4100"/>
              <a:buFont typeface="Lucida Sans"/>
              <a:buNone/>
              <a:defRPr b="1" i="0" sz="4100" u="none" cap="none" strike="noStrike">
                <a:solidFill>
                  <a:srgbClr val="EAD594"/>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9" name="Google Shape;229;p34"/>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230" name="Google Shape;230;p34"/>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231" name="Google Shape;231;p34"/>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marR="0" rtl="0" algn="r">
              <a:spcBef>
                <a:spcPts val="0"/>
              </a:spcBef>
              <a:buNone/>
              <a:defRPr sz="1200">
                <a:solidFill>
                  <a:srgbClr val="BABABA"/>
                </a:solidFill>
                <a:latin typeface="Book Antiqua"/>
                <a:ea typeface="Book Antiqua"/>
                <a:cs typeface="Book Antiqua"/>
                <a:sym typeface="Book Antiqua"/>
              </a:defRPr>
            </a:lvl1pPr>
            <a:lvl2pPr indent="0" lvl="1" marL="0" marR="0" rtl="0" algn="r">
              <a:spcBef>
                <a:spcPts val="0"/>
              </a:spcBef>
              <a:buNone/>
              <a:defRPr sz="1200">
                <a:solidFill>
                  <a:srgbClr val="BABABA"/>
                </a:solidFill>
                <a:latin typeface="Book Antiqua"/>
                <a:ea typeface="Book Antiqua"/>
                <a:cs typeface="Book Antiqua"/>
                <a:sym typeface="Book Antiqua"/>
              </a:defRPr>
            </a:lvl2pPr>
            <a:lvl3pPr indent="0" lvl="2" marL="0" marR="0" rtl="0" algn="r">
              <a:spcBef>
                <a:spcPts val="0"/>
              </a:spcBef>
              <a:buNone/>
              <a:defRPr sz="1200">
                <a:solidFill>
                  <a:srgbClr val="BABABA"/>
                </a:solidFill>
                <a:latin typeface="Book Antiqua"/>
                <a:ea typeface="Book Antiqua"/>
                <a:cs typeface="Book Antiqua"/>
                <a:sym typeface="Book Antiqua"/>
              </a:defRPr>
            </a:lvl3pPr>
            <a:lvl4pPr indent="0" lvl="3" marL="0" marR="0" rtl="0" algn="r">
              <a:spcBef>
                <a:spcPts val="0"/>
              </a:spcBef>
              <a:buNone/>
              <a:defRPr sz="1200">
                <a:solidFill>
                  <a:srgbClr val="BABABA"/>
                </a:solidFill>
                <a:latin typeface="Book Antiqua"/>
                <a:ea typeface="Book Antiqua"/>
                <a:cs typeface="Book Antiqua"/>
                <a:sym typeface="Book Antiqua"/>
              </a:defRPr>
            </a:lvl4pPr>
            <a:lvl5pPr indent="0" lvl="4" marL="0" marR="0" rtl="0" algn="r">
              <a:spcBef>
                <a:spcPts val="0"/>
              </a:spcBef>
              <a:buNone/>
              <a:defRPr sz="1200">
                <a:solidFill>
                  <a:srgbClr val="BABABA"/>
                </a:solidFill>
                <a:latin typeface="Book Antiqua"/>
                <a:ea typeface="Book Antiqua"/>
                <a:cs typeface="Book Antiqua"/>
                <a:sym typeface="Book Antiqua"/>
              </a:defRPr>
            </a:lvl5pPr>
            <a:lvl6pPr indent="0" lvl="5" marL="0" marR="0" rtl="0" algn="r">
              <a:spcBef>
                <a:spcPts val="0"/>
              </a:spcBef>
              <a:buNone/>
              <a:defRPr sz="1200">
                <a:solidFill>
                  <a:srgbClr val="BABABA"/>
                </a:solidFill>
                <a:latin typeface="Book Antiqua"/>
                <a:ea typeface="Book Antiqua"/>
                <a:cs typeface="Book Antiqua"/>
                <a:sym typeface="Book Antiqua"/>
              </a:defRPr>
            </a:lvl6pPr>
            <a:lvl7pPr indent="0" lvl="6" marL="0" marR="0" rtl="0" algn="r">
              <a:spcBef>
                <a:spcPts val="0"/>
              </a:spcBef>
              <a:buNone/>
              <a:defRPr sz="1200">
                <a:solidFill>
                  <a:srgbClr val="BABABA"/>
                </a:solidFill>
                <a:latin typeface="Book Antiqua"/>
                <a:ea typeface="Book Antiqua"/>
                <a:cs typeface="Book Antiqua"/>
                <a:sym typeface="Book Antiqua"/>
              </a:defRPr>
            </a:lvl7pPr>
            <a:lvl8pPr indent="0" lvl="7" marL="0" marR="0" rtl="0" algn="r">
              <a:spcBef>
                <a:spcPts val="0"/>
              </a:spcBef>
              <a:buNone/>
              <a:defRPr sz="1200">
                <a:solidFill>
                  <a:srgbClr val="BABABA"/>
                </a:solidFill>
                <a:latin typeface="Book Antiqua"/>
                <a:ea typeface="Book Antiqua"/>
                <a:cs typeface="Book Antiqua"/>
                <a:sym typeface="Book Antiqua"/>
              </a:defRPr>
            </a:lvl8pPr>
            <a:lvl9pPr indent="0" lvl="8" marL="0" marR="0" rtl="0" algn="r">
              <a:spcBef>
                <a:spcPts val="0"/>
              </a:spcBef>
              <a:buNone/>
              <a:defRPr sz="1200">
                <a:solidFill>
                  <a:srgbClr val="BABABA"/>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32" name="Shape 232"/>
        <p:cNvGrpSpPr/>
        <p:nvPr/>
      </p:nvGrpSpPr>
      <p:grpSpPr>
        <a:xfrm>
          <a:off x="0" y="0"/>
          <a:ext cx="0" cy="0"/>
          <a:chOff x="0" y="0"/>
          <a:chExt cx="0" cy="0"/>
        </a:xfrm>
      </p:grpSpPr>
      <p:sp>
        <p:nvSpPr>
          <p:cNvPr id="233" name="Google Shape;233;p35"/>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F4DB8A"/>
              </a:buClr>
              <a:buSzPts val="2200"/>
              <a:buFont typeface="Lucida Sans"/>
              <a:buNone/>
              <a:defRPr b="0" i="0" sz="2200" u="none" cap="none" strike="noStrike">
                <a:solidFill>
                  <a:srgbClr val="F4DB8A"/>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4" name="Google Shape;234;p35"/>
          <p:cNvSpPr txBox="1"/>
          <p:nvPr>
            <p:ph idx="1" type="body"/>
          </p:nvPr>
        </p:nvSpPr>
        <p:spPr>
          <a:xfrm>
            <a:off x="457200" y="1524000"/>
            <a:ext cx="3008313" cy="46021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rgbClr val="F9F9F9"/>
              </a:buClr>
              <a:buSzPts val="910"/>
              <a:buFont typeface="Noto Sans Symbols"/>
              <a:buNone/>
              <a:defRPr b="0" i="0" sz="1400" u="none" cap="none" strike="noStrike">
                <a:solidFill>
                  <a:schemeClr val="lt1"/>
                </a:solidFill>
                <a:latin typeface="Book Antiqua"/>
                <a:ea typeface="Book Antiqua"/>
                <a:cs typeface="Book Antiqua"/>
                <a:sym typeface="Book Antiqua"/>
              </a:defRPr>
            </a:lvl1pPr>
            <a:lvl2pPr indent="-228600" lvl="1" marL="914400" marR="0" rtl="0" algn="l">
              <a:spcBef>
                <a:spcPts val="240"/>
              </a:spcBef>
              <a:spcAft>
                <a:spcPts val="0"/>
              </a:spcAft>
              <a:buClr>
                <a:schemeClr val="lt1"/>
              </a:buClr>
              <a:buSzPts val="960"/>
              <a:buFont typeface="Noto Sans Symbols"/>
              <a:buNone/>
              <a:defRPr b="0" i="0" sz="1200" u="none" cap="none" strike="noStrike">
                <a:solidFill>
                  <a:schemeClr val="lt1"/>
                </a:solidFill>
                <a:latin typeface="Book Antiqua"/>
                <a:ea typeface="Book Antiqua"/>
                <a:cs typeface="Book Antiqua"/>
                <a:sym typeface="Book Antiqua"/>
              </a:defRPr>
            </a:lvl2pPr>
            <a:lvl3pPr indent="-228600" lvl="2" marL="1371600" marR="0" rtl="0" algn="l">
              <a:spcBef>
                <a:spcPts val="200"/>
              </a:spcBef>
              <a:spcAft>
                <a:spcPts val="0"/>
              </a:spcAft>
              <a:buClr>
                <a:schemeClr val="lt1"/>
              </a:buClr>
              <a:buSzPts val="950"/>
              <a:buFont typeface="Noto Sans Symbols"/>
              <a:buNone/>
              <a:defRPr b="0" i="0" sz="1000" u="none" cap="none" strike="noStrike">
                <a:solidFill>
                  <a:schemeClr val="lt1"/>
                </a:solidFill>
                <a:latin typeface="Book Antiqua"/>
                <a:ea typeface="Book Antiqua"/>
                <a:cs typeface="Book Antiqua"/>
                <a:sym typeface="Book Antiqua"/>
              </a:defRPr>
            </a:lvl3pPr>
            <a:lvl4pPr indent="-228600" lvl="3" marL="1828800" marR="0" rtl="0" algn="l">
              <a:spcBef>
                <a:spcPts val="180"/>
              </a:spcBef>
              <a:spcAft>
                <a:spcPts val="0"/>
              </a:spcAft>
              <a:buClr>
                <a:schemeClr val="lt1"/>
              </a:buClr>
              <a:buSzPts val="900"/>
              <a:buFont typeface="Noto Sans Symbols"/>
              <a:buNone/>
              <a:defRPr b="0" i="0" sz="900" u="none" cap="none" strike="noStrike">
                <a:solidFill>
                  <a:schemeClr val="lt1"/>
                </a:solidFill>
                <a:latin typeface="Book Antiqua"/>
                <a:ea typeface="Book Antiqua"/>
                <a:cs typeface="Book Antiqua"/>
                <a:sym typeface="Book Antiqua"/>
              </a:defRPr>
            </a:lvl4pPr>
            <a:lvl5pPr indent="-228600" lvl="4" marL="2286000" marR="0" rtl="0" algn="l">
              <a:spcBef>
                <a:spcPts val="180"/>
              </a:spcBef>
              <a:spcAft>
                <a:spcPts val="0"/>
              </a:spcAft>
              <a:buClr>
                <a:schemeClr val="lt1"/>
              </a:buClr>
              <a:buSzPts val="900"/>
              <a:buFont typeface="Noto Sans Symbols"/>
              <a:buNone/>
              <a:defRPr b="0" i="0" sz="900" u="none" cap="none" strike="noStrike">
                <a:solidFill>
                  <a:schemeClr val="lt1"/>
                </a:solidFill>
                <a:latin typeface="Book Antiqua"/>
                <a:ea typeface="Book Antiqua"/>
                <a:cs typeface="Book Antiqua"/>
                <a:sym typeface="Book Antiqua"/>
              </a:defRPr>
            </a:lvl5pPr>
            <a:lvl6pPr indent="-342900" lvl="5" marL="27432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6pPr>
            <a:lvl7pPr indent="-330200" lvl="6" marL="3200400"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7pPr>
            <a:lvl8pPr indent="-317500" lvl="7" marL="36576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8pPr>
            <a:lvl9pPr indent="-317500" lvl="8" marL="41148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9pPr>
          </a:lstStyle>
          <a:p/>
        </p:txBody>
      </p:sp>
      <p:sp>
        <p:nvSpPr>
          <p:cNvPr id="235" name="Google Shape;235;p35"/>
          <p:cNvSpPr txBox="1"/>
          <p:nvPr>
            <p:ph idx="2"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335915" lvl="0" marL="457200" marR="0" rtl="0" algn="l">
              <a:spcBef>
                <a:spcPts val="520"/>
              </a:spcBef>
              <a:spcAft>
                <a:spcPts val="0"/>
              </a:spcAft>
              <a:buClr>
                <a:srgbClr val="F9F9F9"/>
              </a:buClr>
              <a:buSzPts val="1690"/>
              <a:buFont typeface="Noto Sans Symbols"/>
              <a:buChar char="⬜"/>
              <a:defRPr b="0" i="0" sz="2600" u="none" cap="none" strike="noStrike">
                <a:solidFill>
                  <a:schemeClr val="lt1"/>
                </a:solidFill>
                <a:latin typeface="Book Antiqua"/>
                <a:ea typeface="Book Antiqua"/>
                <a:cs typeface="Book Antiqua"/>
                <a:sym typeface="Book Antiqua"/>
              </a:defRPr>
            </a:lvl1pPr>
            <a:lvl2pPr indent="-350519" lvl="1" marL="914400" marR="0" rtl="0" algn="l">
              <a:spcBef>
                <a:spcPts val="480"/>
              </a:spcBef>
              <a:spcAft>
                <a:spcPts val="0"/>
              </a:spcAft>
              <a:buClr>
                <a:schemeClr val="lt1"/>
              </a:buClr>
              <a:buSzPts val="1920"/>
              <a:buFont typeface="Noto Sans Symbols"/>
              <a:buChar char="◼"/>
              <a:defRPr b="0" i="0" sz="2400" u="none" cap="none" strike="noStrike">
                <a:solidFill>
                  <a:schemeClr val="lt1"/>
                </a:solidFill>
                <a:latin typeface="Book Antiqua"/>
                <a:ea typeface="Book Antiqua"/>
                <a:cs typeface="Book Antiqua"/>
                <a:sym typeface="Book Antiqua"/>
              </a:defRPr>
            </a:lvl2pPr>
            <a:lvl3pPr indent="-361314" lvl="2" marL="1371600" marR="0" rtl="0" algn="l">
              <a:spcBef>
                <a:spcPts val="440"/>
              </a:spcBef>
              <a:spcAft>
                <a:spcPts val="0"/>
              </a:spcAft>
              <a:buClr>
                <a:schemeClr val="lt1"/>
              </a:buClr>
              <a:buSzPts val="2090"/>
              <a:buFont typeface="Noto Sans Symbols"/>
              <a:buChar char="▫"/>
              <a:defRPr b="0" i="0" sz="2200" u="none" cap="none" strike="noStrike">
                <a:solidFill>
                  <a:schemeClr val="lt1"/>
                </a:solidFill>
                <a:latin typeface="Book Antiqua"/>
                <a:ea typeface="Book Antiqua"/>
                <a:cs typeface="Book Antiqua"/>
                <a:sym typeface="Book Antiqua"/>
              </a:defRPr>
            </a:lvl3pPr>
            <a:lvl4pPr indent="-355600" lvl="3" marL="1828800" marR="0" rtl="0" algn="l">
              <a:spcBef>
                <a:spcPts val="400"/>
              </a:spcBef>
              <a:spcAft>
                <a:spcPts val="0"/>
              </a:spcAft>
              <a:buClr>
                <a:schemeClr val="lt1"/>
              </a:buClr>
              <a:buSzPts val="2000"/>
              <a:buFont typeface="Noto Sans Symbols"/>
              <a:buChar char="•"/>
              <a:defRPr b="0" i="0" sz="2000" u="none" cap="none" strike="noStrike">
                <a:solidFill>
                  <a:schemeClr val="lt1"/>
                </a:solidFill>
                <a:latin typeface="Book Antiqua"/>
                <a:ea typeface="Book Antiqua"/>
                <a:cs typeface="Book Antiqua"/>
                <a:sym typeface="Book Antiqua"/>
              </a:defRPr>
            </a:lvl4pPr>
            <a:lvl5pPr indent="-342900" lvl="4" marL="22860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5pPr>
            <a:lvl6pPr indent="-342900" lvl="5" marL="27432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6pPr>
            <a:lvl7pPr indent="-330200" lvl="6" marL="3200400"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7pPr>
            <a:lvl8pPr indent="-317500" lvl="7" marL="36576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8pPr>
            <a:lvl9pPr indent="-317500" lvl="8" marL="41148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9pPr>
          </a:lstStyle>
          <a:p/>
        </p:txBody>
      </p:sp>
      <p:sp>
        <p:nvSpPr>
          <p:cNvPr id="236" name="Google Shape;236;p35"/>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237" name="Google Shape;237;p35"/>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238" name="Google Shape;238;p35"/>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marR="0" rtl="0" algn="r">
              <a:spcBef>
                <a:spcPts val="0"/>
              </a:spcBef>
              <a:buNone/>
              <a:defRPr sz="1200">
                <a:solidFill>
                  <a:srgbClr val="BABABA"/>
                </a:solidFill>
                <a:latin typeface="Book Antiqua"/>
                <a:ea typeface="Book Antiqua"/>
                <a:cs typeface="Book Antiqua"/>
                <a:sym typeface="Book Antiqua"/>
              </a:defRPr>
            </a:lvl1pPr>
            <a:lvl2pPr indent="0" lvl="1" marL="0" marR="0" rtl="0" algn="r">
              <a:spcBef>
                <a:spcPts val="0"/>
              </a:spcBef>
              <a:buNone/>
              <a:defRPr sz="1200">
                <a:solidFill>
                  <a:srgbClr val="BABABA"/>
                </a:solidFill>
                <a:latin typeface="Book Antiqua"/>
                <a:ea typeface="Book Antiqua"/>
                <a:cs typeface="Book Antiqua"/>
                <a:sym typeface="Book Antiqua"/>
              </a:defRPr>
            </a:lvl2pPr>
            <a:lvl3pPr indent="0" lvl="2" marL="0" marR="0" rtl="0" algn="r">
              <a:spcBef>
                <a:spcPts val="0"/>
              </a:spcBef>
              <a:buNone/>
              <a:defRPr sz="1200">
                <a:solidFill>
                  <a:srgbClr val="BABABA"/>
                </a:solidFill>
                <a:latin typeface="Book Antiqua"/>
                <a:ea typeface="Book Antiqua"/>
                <a:cs typeface="Book Antiqua"/>
                <a:sym typeface="Book Antiqua"/>
              </a:defRPr>
            </a:lvl3pPr>
            <a:lvl4pPr indent="0" lvl="3" marL="0" marR="0" rtl="0" algn="r">
              <a:spcBef>
                <a:spcPts val="0"/>
              </a:spcBef>
              <a:buNone/>
              <a:defRPr sz="1200">
                <a:solidFill>
                  <a:srgbClr val="BABABA"/>
                </a:solidFill>
                <a:latin typeface="Book Antiqua"/>
                <a:ea typeface="Book Antiqua"/>
                <a:cs typeface="Book Antiqua"/>
                <a:sym typeface="Book Antiqua"/>
              </a:defRPr>
            </a:lvl4pPr>
            <a:lvl5pPr indent="0" lvl="4" marL="0" marR="0" rtl="0" algn="r">
              <a:spcBef>
                <a:spcPts val="0"/>
              </a:spcBef>
              <a:buNone/>
              <a:defRPr sz="1200">
                <a:solidFill>
                  <a:srgbClr val="BABABA"/>
                </a:solidFill>
                <a:latin typeface="Book Antiqua"/>
                <a:ea typeface="Book Antiqua"/>
                <a:cs typeface="Book Antiqua"/>
                <a:sym typeface="Book Antiqua"/>
              </a:defRPr>
            </a:lvl5pPr>
            <a:lvl6pPr indent="0" lvl="5" marL="0" marR="0" rtl="0" algn="r">
              <a:spcBef>
                <a:spcPts val="0"/>
              </a:spcBef>
              <a:buNone/>
              <a:defRPr sz="1200">
                <a:solidFill>
                  <a:srgbClr val="BABABA"/>
                </a:solidFill>
                <a:latin typeface="Book Antiqua"/>
                <a:ea typeface="Book Antiqua"/>
                <a:cs typeface="Book Antiqua"/>
                <a:sym typeface="Book Antiqua"/>
              </a:defRPr>
            </a:lvl6pPr>
            <a:lvl7pPr indent="0" lvl="6" marL="0" marR="0" rtl="0" algn="r">
              <a:spcBef>
                <a:spcPts val="0"/>
              </a:spcBef>
              <a:buNone/>
              <a:defRPr sz="1200">
                <a:solidFill>
                  <a:srgbClr val="BABABA"/>
                </a:solidFill>
                <a:latin typeface="Book Antiqua"/>
                <a:ea typeface="Book Antiqua"/>
                <a:cs typeface="Book Antiqua"/>
                <a:sym typeface="Book Antiqua"/>
              </a:defRPr>
            </a:lvl7pPr>
            <a:lvl8pPr indent="0" lvl="7" marL="0" marR="0" rtl="0" algn="r">
              <a:spcBef>
                <a:spcPts val="0"/>
              </a:spcBef>
              <a:buNone/>
              <a:defRPr sz="1200">
                <a:solidFill>
                  <a:srgbClr val="BABABA"/>
                </a:solidFill>
                <a:latin typeface="Book Antiqua"/>
                <a:ea typeface="Book Antiqua"/>
                <a:cs typeface="Book Antiqua"/>
                <a:sym typeface="Book Antiqua"/>
              </a:defRPr>
            </a:lvl8pPr>
            <a:lvl9pPr indent="0" lvl="8" marL="0" marR="0" rtl="0" algn="r">
              <a:spcBef>
                <a:spcPts val="0"/>
              </a:spcBef>
              <a:buNone/>
              <a:defRPr sz="1200">
                <a:solidFill>
                  <a:srgbClr val="BABABA"/>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39" name="Shape 239"/>
        <p:cNvGrpSpPr/>
        <p:nvPr/>
      </p:nvGrpSpPr>
      <p:grpSpPr>
        <a:xfrm>
          <a:off x="0" y="0"/>
          <a:ext cx="0" cy="0"/>
          <a:chOff x="0" y="0"/>
          <a:chExt cx="0" cy="0"/>
        </a:xfrm>
      </p:grpSpPr>
      <p:sp>
        <p:nvSpPr>
          <p:cNvPr id="240" name="Google Shape;240;p36"/>
          <p:cNvSpPr txBox="1"/>
          <p:nvPr>
            <p:ph type="title"/>
          </p:nvPr>
        </p:nvSpPr>
        <p:spPr>
          <a:xfrm>
            <a:off x="1828800" y="609600"/>
            <a:ext cx="5486400" cy="522288"/>
          </a:xfrm>
          <a:prstGeom prst="rect">
            <a:avLst/>
          </a:prstGeom>
          <a:noFill/>
          <a:ln>
            <a:noFill/>
          </a:ln>
        </p:spPr>
        <p:txBody>
          <a:bodyPr anchorCtr="0" anchor="b" bIns="0" lIns="45700" spcFirstLastPara="1" rIns="45700" wrap="square" tIns="45700">
            <a:noAutofit/>
          </a:bodyPr>
          <a:lstStyle>
            <a:lvl1pPr lvl="0" marR="0" rtl="0" algn="ctr">
              <a:spcBef>
                <a:spcPts val="0"/>
              </a:spcBef>
              <a:spcAft>
                <a:spcPts val="0"/>
              </a:spcAft>
              <a:buClr>
                <a:srgbClr val="EAD594"/>
              </a:buClr>
              <a:buSzPts val="2000"/>
              <a:buFont typeface="Lucida Sans"/>
              <a:buNone/>
              <a:defRPr b="1" i="0" sz="2000" u="none" cap="none" strike="noStrike">
                <a:solidFill>
                  <a:srgbClr val="EAD594"/>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1" name="Google Shape;241;p36"/>
          <p:cNvSpPr/>
          <p:nvPr>
            <p:ph idx="2" type="pic"/>
          </p:nvPr>
        </p:nvSpPr>
        <p:spPr>
          <a:xfrm>
            <a:off x="1828800" y="1831975"/>
            <a:ext cx="5486400" cy="3962400"/>
          </a:xfrm>
          <a:prstGeom prst="rect">
            <a:avLst/>
          </a:prstGeom>
          <a:solidFill>
            <a:schemeClr val="dk2"/>
          </a:solidFill>
          <a:ln cap="sq" cmpd="sng" w="44450">
            <a:solidFill>
              <a:srgbClr val="FFFFFF"/>
            </a:solidFill>
            <a:prstDash val="solid"/>
            <a:miter lim="800000"/>
            <a:headEnd len="sm" w="sm" type="none"/>
            <a:tailEnd len="sm" w="sm" type="none"/>
          </a:ln>
          <a:effectLst>
            <a:outerShdw blurRad="190500" dir="2700000" dist="228600" sy="90000">
              <a:srgbClr val="000000">
                <a:alpha val="24705"/>
              </a:srgbClr>
            </a:outerShdw>
          </a:effectLst>
        </p:spPr>
        <p:txBody>
          <a:bodyPr anchorCtr="0" anchor="t" bIns="45700" lIns="91425" spcFirstLastPara="1" rIns="91425" wrap="square" tIns="45700">
            <a:noAutofit/>
          </a:bodyPr>
          <a:lstStyle>
            <a:lvl1pPr lvl="0" marR="0" rtl="0" algn="l">
              <a:spcBef>
                <a:spcPts val="640"/>
              </a:spcBef>
              <a:spcAft>
                <a:spcPts val="0"/>
              </a:spcAft>
              <a:buClr>
                <a:srgbClr val="F9F9F9"/>
              </a:buClr>
              <a:buSzPts val="2080"/>
              <a:buFont typeface="Noto Sans Symbols"/>
              <a:buNone/>
              <a:defRPr b="0" i="0" sz="3200" u="none" cap="none" strike="noStrike">
                <a:solidFill>
                  <a:schemeClr val="lt1"/>
                </a:solidFill>
                <a:latin typeface="Book Antiqua"/>
                <a:ea typeface="Book Antiqua"/>
                <a:cs typeface="Book Antiqua"/>
                <a:sym typeface="Book Antiqua"/>
              </a:defRPr>
            </a:lvl1pPr>
            <a:lvl2pPr lvl="1" marR="0" rtl="0" algn="l">
              <a:spcBef>
                <a:spcPts val="480"/>
              </a:spcBef>
              <a:spcAft>
                <a:spcPts val="0"/>
              </a:spcAft>
              <a:buClr>
                <a:schemeClr val="lt1"/>
              </a:buClr>
              <a:buSzPts val="1920"/>
              <a:buFont typeface="Noto Sans Symbols"/>
              <a:buChar char="◼"/>
              <a:defRPr b="0" i="0" sz="2400" u="none" cap="none" strike="noStrike">
                <a:solidFill>
                  <a:schemeClr val="lt1"/>
                </a:solidFill>
                <a:latin typeface="Book Antiqua"/>
                <a:ea typeface="Book Antiqua"/>
                <a:cs typeface="Book Antiqua"/>
                <a:sym typeface="Book Antiqua"/>
              </a:defRPr>
            </a:lvl2pPr>
            <a:lvl3pPr lvl="2" marR="0" rtl="0" algn="l">
              <a:spcBef>
                <a:spcPts val="440"/>
              </a:spcBef>
              <a:spcAft>
                <a:spcPts val="0"/>
              </a:spcAft>
              <a:buClr>
                <a:schemeClr val="lt1"/>
              </a:buClr>
              <a:buSzPts val="2090"/>
              <a:buFont typeface="Noto Sans Symbols"/>
              <a:buChar char="▫"/>
              <a:defRPr b="0" i="0" sz="2200" u="none" cap="none" strike="noStrike">
                <a:solidFill>
                  <a:schemeClr val="lt1"/>
                </a:solidFill>
                <a:latin typeface="Book Antiqua"/>
                <a:ea typeface="Book Antiqua"/>
                <a:cs typeface="Book Antiqua"/>
                <a:sym typeface="Book Antiqua"/>
              </a:defRPr>
            </a:lvl3pPr>
            <a:lvl4pPr lvl="3" marR="0" rtl="0" algn="l">
              <a:spcBef>
                <a:spcPts val="400"/>
              </a:spcBef>
              <a:spcAft>
                <a:spcPts val="0"/>
              </a:spcAft>
              <a:buClr>
                <a:schemeClr val="lt1"/>
              </a:buClr>
              <a:buSzPts val="2000"/>
              <a:buFont typeface="Noto Sans Symbols"/>
              <a:buChar char="•"/>
              <a:defRPr b="0" i="0" sz="2000" u="none" cap="none" strike="noStrike">
                <a:solidFill>
                  <a:schemeClr val="lt1"/>
                </a:solidFill>
                <a:latin typeface="Book Antiqua"/>
                <a:ea typeface="Book Antiqua"/>
                <a:cs typeface="Book Antiqua"/>
                <a:sym typeface="Book Antiqua"/>
              </a:defRPr>
            </a:lvl4pPr>
            <a:lvl5pPr lvl="4" marR="0" rtl="0" algn="l">
              <a:spcBef>
                <a:spcPts val="400"/>
              </a:spcBef>
              <a:spcAft>
                <a:spcPts val="0"/>
              </a:spcAft>
              <a:buClr>
                <a:schemeClr val="lt1"/>
              </a:buClr>
              <a:buSzPts val="2000"/>
              <a:buFont typeface="Noto Sans Symbols"/>
              <a:buChar char="◾"/>
              <a:defRPr b="0" i="0" sz="2000" u="none" cap="none" strike="noStrike">
                <a:solidFill>
                  <a:schemeClr val="lt1"/>
                </a:solidFill>
                <a:latin typeface="Book Antiqua"/>
                <a:ea typeface="Book Antiqua"/>
                <a:cs typeface="Book Antiqua"/>
                <a:sym typeface="Book Antiqua"/>
              </a:defRPr>
            </a:lvl5pPr>
            <a:lvl6pPr lvl="5"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6pPr>
            <a:lvl7pPr lvl="6"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7pPr>
            <a:lvl8pPr lvl="7"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8pPr>
            <a:lvl9pPr lvl="8"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9pPr>
          </a:lstStyle>
          <a:p/>
        </p:txBody>
      </p:sp>
      <p:sp>
        <p:nvSpPr>
          <p:cNvPr id="242" name="Google Shape;242;p36"/>
          <p:cNvSpPr txBox="1"/>
          <p:nvPr>
            <p:ph idx="1" type="body"/>
          </p:nvPr>
        </p:nvSpPr>
        <p:spPr>
          <a:xfrm>
            <a:off x="1828800" y="1166787"/>
            <a:ext cx="5486400" cy="530352"/>
          </a:xfrm>
          <a:prstGeom prst="rect">
            <a:avLst/>
          </a:prstGeom>
          <a:noFill/>
          <a:ln>
            <a:noFill/>
          </a:ln>
        </p:spPr>
        <p:txBody>
          <a:bodyPr anchorCtr="0" anchor="t" bIns="45700" lIns="45700" spcFirstLastPara="1" rIns="45700" wrap="square" tIns="45700">
            <a:noAutofit/>
          </a:bodyPr>
          <a:lstStyle>
            <a:lvl1pPr indent="-228600" lvl="0" marL="457200" marR="0" rtl="0" algn="ctr">
              <a:spcBef>
                <a:spcPts val="280"/>
              </a:spcBef>
              <a:spcAft>
                <a:spcPts val="0"/>
              </a:spcAft>
              <a:buClr>
                <a:srgbClr val="F9F9F9"/>
              </a:buClr>
              <a:buSzPts val="910"/>
              <a:buFont typeface="Noto Sans Symbols"/>
              <a:buNone/>
              <a:defRPr b="0" i="0" sz="1400" u="none" cap="none" strike="noStrike">
                <a:solidFill>
                  <a:schemeClr val="lt1"/>
                </a:solidFill>
                <a:latin typeface="Book Antiqua"/>
                <a:ea typeface="Book Antiqua"/>
                <a:cs typeface="Book Antiqua"/>
                <a:sym typeface="Book Antiqua"/>
              </a:defRPr>
            </a:lvl1pPr>
            <a:lvl2pPr indent="-289560" lvl="1" marL="914400" marR="0" rtl="0" algn="l">
              <a:spcBef>
                <a:spcPts val="240"/>
              </a:spcBef>
              <a:spcAft>
                <a:spcPts val="0"/>
              </a:spcAft>
              <a:buClr>
                <a:schemeClr val="lt1"/>
              </a:buClr>
              <a:buSzPts val="960"/>
              <a:buFont typeface="Noto Sans Symbols"/>
              <a:buChar char="◼"/>
              <a:defRPr b="0" i="0" sz="1200" u="none" cap="none" strike="noStrike">
                <a:solidFill>
                  <a:schemeClr val="lt1"/>
                </a:solidFill>
                <a:latin typeface="Book Antiqua"/>
                <a:ea typeface="Book Antiqua"/>
                <a:cs typeface="Book Antiqua"/>
                <a:sym typeface="Book Antiqua"/>
              </a:defRPr>
            </a:lvl2pPr>
            <a:lvl3pPr indent="-288925" lvl="2" marL="1371600" marR="0" rtl="0" algn="l">
              <a:spcBef>
                <a:spcPts val="200"/>
              </a:spcBef>
              <a:spcAft>
                <a:spcPts val="0"/>
              </a:spcAft>
              <a:buClr>
                <a:schemeClr val="lt1"/>
              </a:buClr>
              <a:buSzPts val="950"/>
              <a:buFont typeface="Noto Sans Symbols"/>
              <a:buChar char="▫"/>
              <a:defRPr b="0" i="0" sz="1000" u="none" cap="none" strike="noStrike">
                <a:solidFill>
                  <a:schemeClr val="lt1"/>
                </a:solidFill>
                <a:latin typeface="Book Antiqua"/>
                <a:ea typeface="Book Antiqua"/>
                <a:cs typeface="Book Antiqua"/>
                <a:sym typeface="Book Antiqua"/>
              </a:defRPr>
            </a:lvl3pPr>
            <a:lvl4pPr indent="-285750" lvl="3" marL="1828800" marR="0" rtl="0" algn="l">
              <a:spcBef>
                <a:spcPts val="180"/>
              </a:spcBef>
              <a:spcAft>
                <a:spcPts val="0"/>
              </a:spcAft>
              <a:buClr>
                <a:schemeClr val="lt1"/>
              </a:buClr>
              <a:buSzPts val="900"/>
              <a:buFont typeface="Noto Sans Symbols"/>
              <a:buChar char="•"/>
              <a:defRPr b="0" i="0" sz="900" u="none" cap="none" strike="noStrike">
                <a:solidFill>
                  <a:schemeClr val="lt1"/>
                </a:solidFill>
                <a:latin typeface="Book Antiqua"/>
                <a:ea typeface="Book Antiqua"/>
                <a:cs typeface="Book Antiqua"/>
                <a:sym typeface="Book Antiqua"/>
              </a:defRPr>
            </a:lvl4pPr>
            <a:lvl5pPr indent="-285750" lvl="4" marL="2286000" marR="0" rtl="0" algn="l">
              <a:spcBef>
                <a:spcPts val="180"/>
              </a:spcBef>
              <a:spcAft>
                <a:spcPts val="0"/>
              </a:spcAft>
              <a:buClr>
                <a:schemeClr val="lt1"/>
              </a:buClr>
              <a:buSzPts val="900"/>
              <a:buFont typeface="Noto Sans Symbols"/>
              <a:buChar char="◾"/>
              <a:defRPr b="0" i="0" sz="900" u="none" cap="none" strike="noStrike">
                <a:solidFill>
                  <a:schemeClr val="lt1"/>
                </a:solidFill>
                <a:latin typeface="Book Antiqua"/>
                <a:ea typeface="Book Antiqua"/>
                <a:cs typeface="Book Antiqua"/>
                <a:sym typeface="Book Antiqua"/>
              </a:defRPr>
            </a:lvl5pPr>
            <a:lvl6pPr indent="-342900" lvl="5" marL="27432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6pPr>
            <a:lvl7pPr indent="-330200" lvl="6" marL="3200400"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7pPr>
            <a:lvl8pPr indent="-317500" lvl="7" marL="36576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8pPr>
            <a:lvl9pPr indent="-317500" lvl="8" marL="41148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9pPr>
          </a:lstStyle>
          <a:p/>
        </p:txBody>
      </p:sp>
      <p:sp>
        <p:nvSpPr>
          <p:cNvPr id="243" name="Google Shape;243;p36"/>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244" name="Google Shape;244;p36"/>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245" name="Google Shape;245;p36"/>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marR="0" rtl="0" algn="r">
              <a:spcBef>
                <a:spcPts val="0"/>
              </a:spcBef>
              <a:buNone/>
              <a:defRPr sz="1200">
                <a:solidFill>
                  <a:srgbClr val="BABABA"/>
                </a:solidFill>
                <a:latin typeface="Book Antiqua"/>
                <a:ea typeface="Book Antiqua"/>
                <a:cs typeface="Book Antiqua"/>
                <a:sym typeface="Book Antiqua"/>
              </a:defRPr>
            </a:lvl1pPr>
            <a:lvl2pPr indent="0" lvl="1" marL="0" marR="0" rtl="0" algn="r">
              <a:spcBef>
                <a:spcPts val="0"/>
              </a:spcBef>
              <a:buNone/>
              <a:defRPr sz="1200">
                <a:solidFill>
                  <a:srgbClr val="BABABA"/>
                </a:solidFill>
                <a:latin typeface="Book Antiqua"/>
                <a:ea typeface="Book Antiqua"/>
                <a:cs typeface="Book Antiqua"/>
                <a:sym typeface="Book Antiqua"/>
              </a:defRPr>
            </a:lvl2pPr>
            <a:lvl3pPr indent="0" lvl="2" marL="0" marR="0" rtl="0" algn="r">
              <a:spcBef>
                <a:spcPts val="0"/>
              </a:spcBef>
              <a:buNone/>
              <a:defRPr sz="1200">
                <a:solidFill>
                  <a:srgbClr val="BABABA"/>
                </a:solidFill>
                <a:latin typeface="Book Antiqua"/>
                <a:ea typeface="Book Antiqua"/>
                <a:cs typeface="Book Antiqua"/>
                <a:sym typeface="Book Antiqua"/>
              </a:defRPr>
            </a:lvl3pPr>
            <a:lvl4pPr indent="0" lvl="3" marL="0" marR="0" rtl="0" algn="r">
              <a:spcBef>
                <a:spcPts val="0"/>
              </a:spcBef>
              <a:buNone/>
              <a:defRPr sz="1200">
                <a:solidFill>
                  <a:srgbClr val="BABABA"/>
                </a:solidFill>
                <a:latin typeface="Book Antiqua"/>
                <a:ea typeface="Book Antiqua"/>
                <a:cs typeface="Book Antiqua"/>
                <a:sym typeface="Book Antiqua"/>
              </a:defRPr>
            </a:lvl4pPr>
            <a:lvl5pPr indent="0" lvl="4" marL="0" marR="0" rtl="0" algn="r">
              <a:spcBef>
                <a:spcPts val="0"/>
              </a:spcBef>
              <a:buNone/>
              <a:defRPr sz="1200">
                <a:solidFill>
                  <a:srgbClr val="BABABA"/>
                </a:solidFill>
                <a:latin typeface="Book Antiqua"/>
                <a:ea typeface="Book Antiqua"/>
                <a:cs typeface="Book Antiqua"/>
                <a:sym typeface="Book Antiqua"/>
              </a:defRPr>
            </a:lvl5pPr>
            <a:lvl6pPr indent="0" lvl="5" marL="0" marR="0" rtl="0" algn="r">
              <a:spcBef>
                <a:spcPts val="0"/>
              </a:spcBef>
              <a:buNone/>
              <a:defRPr sz="1200">
                <a:solidFill>
                  <a:srgbClr val="BABABA"/>
                </a:solidFill>
                <a:latin typeface="Book Antiqua"/>
                <a:ea typeface="Book Antiqua"/>
                <a:cs typeface="Book Antiqua"/>
                <a:sym typeface="Book Antiqua"/>
              </a:defRPr>
            </a:lvl6pPr>
            <a:lvl7pPr indent="0" lvl="6" marL="0" marR="0" rtl="0" algn="r">
              <a:spcBef>
                <a:spcPts val="0"/>
              </a:spcBef>
              <a:buNone/>
              <a:defRPr sz="1200">
                <a:solidFill>
                  <a:srgbClr val="BABABA"/>
                </a:solidFill>
                <a:latin typeface="Book Antiqua"/>
                <a:ea typeface="Book Antiqua"/>
                <a:cs typeface="Book Antiqua"/>
                <a:sym typeface="Book Antiqua"/>
              </a:defRPr>
            </a:lvl7pPr>
            <a:lvl8pPr indent="0" lvl="7" marL="0" marR="0" rtl="0" algn="r">
              <a:spcBef>
                <a:spcPts val="0"/>
              </a:spcBef>
              <a:buNone/>
              <a:defRPr sz="1200">
                <a:solidFill>
                  <a:srgbClr val="BABABA"/>
                </a:solidFill>
                <a:latin typeface="Book Antiqua"/>
                <a:ea typeface="Book Antiqua"/>
                <a:cs typeface="Book Antiqua"/>
                <a:sym typeface="Book Antiqua"/>
              </a:defRPr>
            </a:lvl8pPr>
            <a:lvl9pPr indent="0" lvl="8" marL="0" marR="0" rtl="0" algn="r">
              <a:spcBef>
                <a:spcPts val="0"/>
              </a:spcBef>
              <a:buNone/>
              <a:defRPr sz="1200">
                <a:solidFill>
                  <a:srgbClr val="BABABA"/>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46" name="Shape 246"/>
        <p:cNvGrpSpPr/>
        <p:nvPr/>
      </p:nvGrpSpPr>
      <p:grpSpPr>
        <a:xfrm>
          <a:off x="0" y="0"/>
          <a:ext cx="0" cy="0"/>
          <a:chOff x="0" y="0"/>
          <a:chExt cx="0" cy="0"/>
        </a:xfrm>
      </p:grpSpPr>
      <p:sp>
        <p:nvSpPr>
          <p:cNvPr id="247" name="Google Shape;247;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EAD594"/>
              </a:buClr>
              <a:buSzPts val="4100"/>
              <a:buFont typeface="Lucida Sans"/>
              <a:buNone/>
              <a:defRPr b="1" i="0" sz="4100" u="none" cap="none" strike="noStrike">
                <a:solidFill>
                  <a:srgbClr val="EAD594"/>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8" name="Google Shape;248;p37"/>
          <p:cNvSpPr txBox="1"/>
          <p:nvPr>
            <p:ph idx="1" type="body"/>
          </p:nvPr>
        </p:nvSpPr>
        <p:spPr>
          <a:xfrm rot="5400000">
            <a:off x="2217420" y="-160020"/>
            <a:ext cx="4709160" cy="8229600"/>
          </a:xfrm>
          <a:prstGeom prst="rect">
            <a:avLst/>
          </a:prstGeom>
          <a:noFill/>
          <a:ln>
            <a:noFill/>
          </a:ln>
        </p:spPr>
        <p:txBody>
          <a:bodyPr anchorCtr="0" anchor="t" bIns="45700" lIns="91425" spcFirstLastPara="1" rIns="91425" wrap="square" tIns="45700">
            <a:noAutofit/>
          </a:bodyPr>
          <a:lstStyle>
            <a:lvl1pPr indent="-344170" lvl="0" marL="457200" marR="0" rtl="0" algn="l">
              <a:spcBef>
                <a:spcPts val="560"/>
              </a:spcBef>
              <a:spcAft>
                <a:spcPts val="0"/>
              </a:spcAft>
              <a:buClr>
                <a:srgbClr val="F9F9F9"/>
              </a:buClr>
              <a:buSzPts val="1820"/>
              <a:buFont typeface="Noto Sans Symbols"/>
              <a:buChar char="⬜"/>
              <a:defRPr b="0" i="0" sz="2800" u="none" cap="none" strike="noStrike">
                <a:solidFill>
                  <a:schemeClr val="lt1"/>
                </a:solidFill>
                <a:latin typeface="Book Antiqua"/>
                <a:ea typeface="Book Antiqua"/>
                <a:cs typeface="Book Antiqua"/>
                <a:sym typeface="Book Antiqua"/>
              </a:defRPr>
            </a:lvl1pPr>
            <a:lvl2pPr indent="-350519" lvl="1" marL="914400" marR="0" rtl="0" algn="l">
              <a:spcBef>
                <a:spcPts val="480"/>
              </a:spcBef>
              <a:spcAft>
                <a:spcPts val="0"/>
              </a:spcAft>
              <a:buClr>
                <a:schemeClr val="lt1"/>
              </a:buClr>
              <a:buSzPts val="1920"/>
              <a:buFont typeface="Noto Sans Symbols"/>
              <a:buChar char="◼"/>
              <a:defRPr b="0" i="0" sz="2400" u="none" cap="none" strike="noStrike">
                <a:solidFill>
                  <a:schemeClr val="lt1"/>
                </a:solidFill>
                <a:latin typeface="Book Antiqua"/>
                <a:ea typeface="Book Antiqua"/>
                <a:cs typeface="Book Antiqua"/>
                <a:sym typeface="Book Antiqua"/>
              </a:defRPr>
            </a:lvl2pPr>
            <a:lvl3pPr indent="-361314" lvl="2" marL="1371600" marR="0" rtl="0" algn="l">
              <a:spcBef>
                <a:spcPts val="440"/>
              </a:spcBef>
              <a:spcAft>
                <a:spcPts val="0"/>
              </a:spcAft>
              <a:buClr>
                <a:schemeClr val="lt1"/>
              </a:buClr>
              <a:buSzPts val="2090"/>
              <a:buFont typeface="Noto Sans Symbols"/>
              <a:buChar char="▫"/>
              <a:defRPr b="0" i="0" sz="2200" u="none" cap="none" strike="noStrike">
                <a:solidFill>
                  <a:schemeClr val="lt1"/>
                </a:solidFill>
                <a:latin typeface="Book Antiqua"/>
                <a:ea typeface="Book Antiqua"/>
                <a:cs typeface="Book Antiqua"/>
                <a:sym typeface="Book Antiqua"/>
              </a:defRPr>
            </a:lvl3pPr>
            <a:lvl4pPr indent="-355600" lvl="3" marL="1828800" marR="0" rtl="0" algn="l">
              <a:spcBef>
                <a:spcPts val="400"/>
              </a:spcBef>
              <a:spcAft>
                <a:spcPts val="0"/>
              </a:spcAft>
              <a:buClr>
                <a:schemeClr val="lt1"/>
              </a:buClr>
              <a:buSzPts val="2000"/>
              <a:buFont typeface="Noto Sans Symbols"/>
              <a:buChar char="•"/>
              <a:defRPr b="0" i="0" sz="2000" u="none" cap="none" strike="noStrike">
                <a:solidFill>
                  <a:schemeClr val="lt1"/>
                </a:solidFill>
                <a:latin typeface="Book Antiqua"/>
                <a:ea typeface="Book Antiqua"/>
                <a:cs typeface="Book Antiqua"/>
                <a:sym typeface="Book Antiqua"/>
              </a:defRPr>
            </a:lvl4pPr>
            <a:lvl5pPr indent="-355600" lvl="4" marL="2286000" marR="0" rtl="0" algn="l">
              <a:spcBef>
                <a:spcPts val="400"/>
              </a:spcBef>
              <a:spcAft>
                <a:spcPts val="0"/>
              </a:spcAft>
              <a:buClr>
                <a:schemeClr val="lt1"/>
              </a:buClr>
              <a:buSzPts val="2000"/>
              <a:buFont typeface="Noto Sans Symbols"/>
              <a:buChar char="◾"/>
              <a:defRPr b="0" i="0" sz="2000" u="none" cap="none" strike="noStrike">
                <a:solidFill>
                  <a:schemeClr val="lt1"/>
                </a:solidFill>
                <a:latin typeface="Book Antiqua"/>
                <a:ea typeface="Book Antiqua"/>
                <a:cs typeface="Book Antiqua"/>
                <a:sym typeface="Book Antiqua"/>
              </a:defRPr>
            </a:lvl5pPr>
            <a:lvl6pPr indent="-342900" lvl="5" marL="27432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6pPr>
            <a:lvl7pPr indent="-330200" lvl="6" marL="3200400"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7pPr>
            <a:lvl8pPr indent="-317500" lvl="7" marL="36576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8pPr>
            <a:lvl9pPr indent="-317500" lvl="8" marL="41148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9pPr>
          </a:lstStyle>
          <a:p/>
        </p:txBody>
      </p:sp>
      <p:sp>
        <p:nvSpPr>
          <p:cNvPr id="249" name="Google Shape;249;p37"/>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250" name="Google Shape;250;p37"/>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251" name="Google Shape;251;p37"/>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marR="0" rtl="0" algn="r">
              <a:spcBef>
                <a:spcPts val="0"/>
              </a:spcBef>
              <a:buNone/>
              <a:defRPr sz="1200">
                <a:solidFill>
                  <a:srgbClr val="BABABA"/>
                </a:solidFill>
                <a:latin typeface="Book Antiqua"/>
                <a:ea typeface="Book Antiqua"/>
                <a:cs typeface="Book Antiqua"/>
                <a:sym typeface="Book Antiqua"/>
              </a:defRPr>
            </a:lvl1pPr>
            <a:lvl2pPr indent="0" lvl="1" marL="0" marR="0" rtl="0" algn="r">
              <a:spcBef>
                <a:spcPts val="0"/>
              </a:spcBef>
              <a:buNone/>
              <a:defRPr sz="1200">
                <a:solidFill>
                  <a:srgbClr val="BABABA"/>
                </a:solidFill>
                <a:latin typeface="Book Antiqua"/>
                <a:ea typeface="Book Antiqua"/>
                <a:cs typeface="Book Antiqua"/>
                <a:sym typeface="Book Antiqua"/>
              </a:defRPr>
            </a:lvl2pPr>
            <a:lvl3pPr indent="0" lvl="2" marL="0" marR="0" rtl="0" algn="r">
              <a:spcBef>
                <a:spcPts val="0"/>
              </a:spcBef>
              <a:buNone/>
              <a:defRPr sz="1200">
                <a:solidFill>
                  <a:srgbClr val="BABABA"/>
                </a:solidFill>
                <a:latin typeface="Book Antiqua"/>
                <a:ea typeface="Book Antiqua"/>
                <a:cs typeface="Book Antiqua"/>
                <a:sym typeface="Book Antiqua"/>
              </a:defRPr>
            </a:lvl3pPr>
            <a:lvl4pPr indent="0" lvl="3" marL="0" marR="0" rtl="0" algn="r">
              <a:spcBef>
                <a:spcPts val="0"/>
              </a:spcBef>
              <a:buNone/>
              <a:defRPr sz="1200">
                <a:solidFill>
                  <a:srgbClr val="BABABA"/>
                </a:solidFill>
                <a:latin typeface="Book Antiqua"/>
                <a:ea typeface="Book Antiqua"/>
                <a:cs typeface="Book Antiqua"/>
                <a:sym typeface="Book Antiqua"/>
              </a:defRPr>
            </a:lvl4pPr>
            <a:lvl5pPr indent="0" lvl="4" marL="0" marR="0" rtl="0" algn="r">
              <a:spcBef>
                <a:spcPts val="0"/>
              </a:spcBef>
              <a:buNone/>
              <a:defRPr sz="1200">
                <a:solidFill>
                  <a:srgbClr val="BABABA"/>
                </a:solidFill>
                <a:latin typeface="Book Antiqua"/>
                <a:ea typeface="Book Antiqua"/>
                <a:cs typeface="Book Antiqua"/>
                <a:sym typeface="Book Antiqua"/>
              </a:defRPr>
            </a:lvl5pPr>
            <a:lvl6pPr indent="0" lvl="5" marL="0" marR="0" rtl="0" algn="r">
              <a:spcBef>
                <a:spcPts val="0"/>
              </a:spcBef>
              <a:buNone/>
              <a:defRPr sz="1200">
                <a:solidFill>
                  <a:srgbClr val="BABABA"/>
                </a:solidFill>
                <a:latin typeface="Book Antiqua"/>
                <a:ea typeface="Book Antiqua"/>
                <a:cs typeface="Book Antiqua"/>
                <a:sym typeface="Book Antiqua"/>
              </a:defRPr>
            </a:lvl6pPr>
            <a:lvl7pPr indent="0" lvl="6" marL="0" marR="0" rtl="0" algn="r">
              <a:spcBef>
                <a:spcPts val="0"/>
              </a:spcBef>
              <a:buNone/>
              <a:defRPr sz="1200">
                <a:solidFill>
                  <a:srgbClr val="BABABA"/>
                </a:solidFill>
                <a:latin typeface="Book Antiqua"/>
                <a:ea typeface="Book Antiqua"/>
                <a:cs typeface="Book Antiqua"/>
                <a:sym typeface="Book Antiqua"/>
              </a:defRPr>
            </a:lvl7pPr>
            <a:lvl8pPr indent="0" lvl="7" marL="0" marR="0" rtl="0" algn="r">
              <a:spcBef>
                <a:spcPts val="0"/>
              </a:spcBef>
              <a:buNone/>
              <a:defRPr sz="1200">
                <a:solidFill>
                  <a:srgbClr val="BABABA"/>
                </a:solidFill>
                <a:latin typeface="Book Antiqua"/>
                <a:ea typeface="Book Antiqua"/>
                <a:cs typeface="Book Antiqua"/>
                <a:sym typeface="Book Antiqua"/>
              </a:defRPr>
            </a:lvl8pPr>
            <a:lvl9pPr indent="0" lvl="8" marL="0" marR="0" rtl="0" algn="r">
              <a:spcBef>
                <a:spcPts val="0"/>
              </a:spcBef>
              <a:buNone/>
              <a:defRPr sz="1200">
                <a:solidFill>
                  <a:srgbClr val="BABABA"/>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52" name="Shape 252"/>
        <p:cNvGrpSpPr/>
        <p:nvPr/>
      </p:nvGrpSpPr>
      <p:grpSpPr>
        <a:xfrm>
          <a:off x="0" y="0"/>
          <a:ext cx="0" cy="0"/>
          <a:chOff x="0" y="0"/>
          <a:chExt cx="0" cy="0"/>
        </a:xfrm>
      </p:grpSpPr>
      <p:sp>
        <p:nvSpPr>
          <p:cNvPr id="253" name="Google Shape;253;p38"/>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EAD594"/>
              </a:buClr>
              <a:buSzPts val="4100"/>
              <a:buFont typeface="Lucida Sans"/>
              <a:buNone/>
              <a:defRPr b="1" i="0" sz="4100" u="none" cap="none" strike="noStrike">
                <a:solidFill>
                  <a:srgbClr val="EAD594"/>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4" name="Google Shape;254;p38"/>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4170" lvl="0" marL="457200" marR="0" rtl="0" algn="l">
              <a:spcBef>
                <a:spcPts val="560"/>
              </a:spcBef>
              <a:spcAft>
                <a:spcPts val="0"/>
              </a:spcAft>
              <a:buClr>
                <a:srgbClr val="F9F9F9"/>
              </a:buClr>
              <a:buSzPts val="1820"/>
              <a:buFont typeface="Noto Sans Symbols"/>
              <a:buChar char="⬜"/>
              <a:defRPr b="0" i="0" sz="2800" u="none" cap="none" strike="noStrike">
                <a:solidFill>
                  <a:schemeClr val="lt1"/>
                </a:solidFill>
                <a:latin typeface="Book Antiqua"/>
                <a:ea typeface="Book Antiqua"/>
                <a:cs typeface="Book Antiqua"/>
                <a:sym typeface="Book Antiqua"/>
              </a:defRPr>
            </a:lvl1pPr>
            <a:lvl2pPr indent="-350519" lvl="1" marL="914400" marR="0" rtl="0" algn="l">
              <a:spcBef>
                <a:spcPts val="480"/>
              </a:spcBef>
              <a:spcAft>
                <a:spcPts val="0"/>
              </a:spcAft>
              <a:buClr>
                <a:schemeClr val="lt1"/>
              </a:buClr>
              <a:buSzPts val="1920"/>
              <a:buFont typeface="Noto Sans Symbols"/>
              <a:buChar char="◼"/>
              <a:defRPr b="0" i="0" sz="2400" u="none" cap="none" strike="noStrike">
                <a:solidFill>
                  <a:schemeClr val="lt1"/>
                </a:solidFill>
                <a:latin typeface="Book Antiqua"/>
                <a:ea typeface="Book Antiqua"/>
                <a:cs typeface="Book Antiqua"/>
                <a:sym typeface="Book Antiqua"/>
              </a:defRPr>
            </a:lvl2pPr>
            <a:lvl3pPr indent="-361314" lvl="2" marL="1371600" marR="0" rtl="0" algn="l">
              <a:spcBef>
                <a:spcPts val="440"/>
              </a:spcBef>
              <a:spcAft>
                <a:spcPts val="0"/>
              </a:spcAft>
              <a:buClr>
                <a:schemeClr val="lt1"/>
              </a:buClr>
              <a:buSzPts val="2090"/>
              <a:buFont typeface="Noto Sans Symbols"/>
              <a:buChar char="▫"/>
              <a:defRPr b="0" i="0" sz="2200" u="none" cap="none" strike="noStrike">
                <a:solidFill>
                  <a:schemeClr val="lt1"/>
                </a:solidFill>
                <a:latin typeface="Book Antiqua"/>
                <a:ea typeface="Book Antiqua"/>
                <a:cs typeface="Book Antiqua"/>
                <a:sym typeface="Book Antiqua"/>
              </a:defRPr>
            </a:lvl3pPr>
            <a:lvl4pPr indent="-355600" lvl="3" marL="1828800" marR="0" rtl="0" algn="l">
              <a:spcBef>
                <a:spcPts val="400"/>
              </a:spcBef>
              <a:spcAft>
                <a:spcPts val="0"/>
              </a:spcAft>
              <a:buClr>
                <a:schemeClr val="lt1"/>
              </a:buClr>
              <a:buSzPts val="2000"/>
              <a:buFont typeface="Noto Sans Symbols"/>
              <a:buChar char="•"/>
              <a:defRPr b="0" i="0" sz="2000" u="none" cap="none" strike="noStrike">
                <a:solidFill>
                  <a:schemeClr val="lt1"/>
                </a:solidFill>
                <a:latin typeface="Book Antiqua"/>
                <a:ea typeface="Book Antiqua"/>
                <a:cs typeface="Book Antiqua"/>
                <a:sym typeface="Book Antiqua"/>
              </a:defRPr>
            </a:lvl4pPr>
            <a:lvl5pPr indent="-355600" lvl="4" marL="2286000" marR="0" rtl="0" algn="l">
              <a:spcBef>
                <a:spcPts val="400"/>
              </a:spcBef>
              <a:spcAft>
                <a:spcPts val="0"/>
              </a:spcAft>
              <a:buClr>
                <a:schemeClr val="lt1"/>
              </a:buClr>
              <a:buSzPts val="2000"/>
              <a:buFont typeface="Noto Sans Symbols"/>
              <a:buChar char="◾"/>
              <a:defRPr b="0" i="0" sz="2000" u="none" cap="none" strike="noStrike">
                <a:solidFill>
                  <a:schemeClr val="lt1"/>
                </a:solidFill>
                <a:latin typeface="Book Antiqua"/>
                <a:ea typeface="Book Antiqua"/>
                <a:cs typeface="Book Antiqua"/>
                <a:sym typeface="Book Antiqua"/>
              </a:defRPr>
            </a:lvl5pPr>
            <a:lvl6pPr indent="-342900" lvl="5" marL="27432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6pPr>
            <a:lvl7pPr indent="-330200" lvl="6" marL="3200400"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7pPr>
            <a:lvl8pPr indent="-317500" lvl="7" marL="36576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8pPr>
            <a:lvl9pPr indent="-317500" lvl="8" marL="41148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9pPr>
          </a:lstStyle>
          <a:p/>
        </p:txBody>
      </p:sp>
      <p:sp>
        <p:nvSpPr>
          <p:cNvPr id="255" name="Google Shape;255;p38"/>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256" name="Google Shape;256;p38"/>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257" name="Google Shape;257;p38"/>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marR="0" rtl="0" algn="r">
              <a:spcBef>
                <a:spcPts val="0"/>
              </a:spcBef>
              <a:buNone/>
              <a:defRPr sz="1200">
                <a:solidFill>
                  <a:srgbClr val="BABABA"/>
                </a:solidFill>
                <a:latin typeface="Book Antiqua"/>
                <a:ea typeface="Book Antiqua"/>
                <a:cs typeface="Book Antiqua"/>
                <a:sym typeface="Book Antiqua"/>
              </a:defRPr>
            </a:lvl1pPr>
            <a:lvl2pPr indent="0" lvl="1" marL="0" marR="0" rtl="0" algn="r">
              <a:spcBef>
                <a:spcPts val="0"/>
              </a:spcBef>
              <a:buNone/>
              <a:defRPr sz="1200">
                <a:solidFill>
                  <a:srgbClr val="BABABA"/>
                </a:solidFill>
                <a:latin typeface="Book Antiqua"/>
                <a:ea typeface="Book Antiqua"/>
                <a:cs typeface="Book Antiqua"/>
                <a:sym typeface="Book Antiqua"/>
              </a:defRPr>
            </a:lvl2pPr>
            <a:lvl3pPr indent="0" lvl="2" marL="0" marR="0" rtl="0" algn="r">
              <a:spcBef>
                <a:spcPts val="0"/>
              </a:spcBef>
              <a:buNone/>
              <a:defRPr sz="1200">
                <a:solidFill>
                  <a:srgbClr val="BABABA"/>
                </a:solidFill>
                <a:latin typeface="Book Antiqua"/>
                <a:ea typeface="Book Antiqua"/>
                <a:cs typeface="Book Antiqua"/>
                <a:sym typeface="Book Antiqua"/>
              </a:defRPr>
            </a:lvl3pPr>
            <a:lvl4pPr indent="0" lvl="3" marL="0" marR="0" rtl="0" algn="r">
              <a:spcBef>
                <a:spcPts val="0"/>
              </a:spcBef>
              <a:buNone/>
              <a:defRPr sz="1200">
                <a:solidFill>
                  <a:srgbClr val="BABABA"/>
                </a:solidFill>
                <a:latin typeface="Book Antiqua"/>
                <a:ea typeface="Book Antiqua"/>
                <a:cs typeface="Book Antiqua"/>
                <a:sym typeface="Book Antiqua"/>
              </a:defRPr>
            </a:lvl4pPr>
            <a:lvl5pPr indent="0" lvl="4" marL="0" marR="0" rtl="0" algn="r">
              <a:spcBef>
                <a:spcPts val="0"/>
              </a:spcBef>
              <a:buNone/>
              <a:defRPr sz="1200">
                <a:solidFill>
                  <a:srgbClr val="BABABA"/>
                </a:solidFill>
                <a:latin typeface="Book Antiqua"/>
                <a:ea typeface="Book Antiqua"/>
                <a:cs typeface="Book Antiqua"/>
                <a:sym typeface="Book Antiqua"/>
              </a:defRPr>
            </a:lvl5pPr>
            <a:lvl6pPr indent="0" lvl="5" marL="0" marR="0" rtl="0" algn="r">
              <a:spcBef>
                <a:spcPts val="0"/>
              </a:spcBef>
              <a:buNone/>
              <a:defRPr sz="1200">
                <a:solidFill>
                  <a:srgbClr val="BABABA"/>
                </a:solidFill>
                <a:latin typeface="Book Antiqua"/>
                <a:ea typeface="Book Antiqua"/>
                <a:cs typeface="Book Antiqua"/>
                <a:sym typeface="Book Antiqua"/>
              </a:defRPr>
            </a:lvl6pPr>
            <a:lvl7pPr indent="0" lvl="6" marL="0" marR="0" rtl="0" algn="r">
              <a:spcBef>
                <a:spcPts val="0"/>
              </a:spcBef>
              <a:buNone/>
              <a:defRPr sz="1200">
                <a:solidFill>
                  <a:srgbClr val="BABABA"/>
                </a:solidFill>
                <a:latin typeface="Book Antiqua"/>
                <a:ea typeface="Book Antiqua"/>
                <a:cs typeface="Book Antiqua"/>
                <a:sym typeface="Book Antiqua"/>
              </a:defRPr>
            </a:lvl7pPr>
            <a:lvl8pPr indent="0" lvl="7" marL="0" marR="0" rtl="0" algn="r">
              <a:spcBef>
                <a:spcPts val="0"/>
              </a:spcBef>
              <a:buNone/>
              <a:defRPr sz="1200">
                <a:solidFill>
                  <a:srgbClr val="BABABA"/>
                </a:solidFill>
                <a:latin typeface="Book Antiqua"/>
                <a:ea typeface="Book Antiqua"/>
                <a:cs typeface="Book Antiqua"/>
                <a:sym typeface="Book Antiqua"/>
              </a:defRPr>
            </a:lvl8pPr>
            <a:lvl9pPr indent="0" lvl="8" marL="0" marR="0" rtl="0" algn="r">
              <a:spcBef>
                <a:spcPts val="0"/>
              </a:spcBef>
              <a:buNone/>
              <a:defRPr sz="1200">
                <a:solidFill>
                  <a:srgbClr val="BABABA"/>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4" name="Shape 44"/>
        <p:cNvGrpSpPr/>
        <p:nvPr/>
      </p:nvGrpSpPr>
      <p:grpSpPr>
        <a:xfrm>
          <a:off x="0" y="0"/>
          <a:ext cx="0" cy="0"/>
          <a:chOff x="0" y="0"/>
          <a:chExt cx="0" cy="0"/>
        </a:xfrm>
      </p:grpSpPr>
      <p:sp>
        <p:nvSpPr>
          <p:cNvPr id="45" name="Google Shape;45;p5"/>
          <p:cNvSpPr txBox="1"/>
          <p:nvPr>
            <p:ph type="title"/>
          </p:nvPr>
        </p:nvSpPr>
        <p:spPr>
          <a:xfrm>
            <a:off x="1435608" y="274320"/>
            <a:ext cx="749808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006B8C"/>
              </a:buClr>
              <a:buSzPts val="4300"/>
              <a:buFont typeface="Cabin"/>
              <a:buNone/>
              <a:defRPr b="0" i="0" sz="4300" u="none" cap="none" strike="noStrike">
                <a:solidFill>
                  <a:srgbClr val="006B8C"/>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6" name="Google Shape;46;p5"/>
          <p:cNvSpPr txBox="1"/>
          <p:nvPr>
            <p:ph idx="1" type="body"/>
          </p:nvPr>
        </p:nvSpPr>
        <p:spPr>
          <a:xfrm>
            <a:off x="1435608" y="1524000"/>
            <a:ext cx="3657600" cy="4663440"/>
          </a:xfrm>
          <a:prstGeom prst="rect">
            <a:avLst/>
          </a:prstGeom>
          <a:noFill/>
          <a:ln>
            <a:noFill/>
          </a:ln>
        </p:spPr>
        <p:txBody>
          <a:bodyPr anchorCtr="0" anchor="t" bIns="45700" lIns="91425" spcFirstLastPara="1" rIns="91425" wrap="square" tIns="45700">
            <a:noAutofit/>
          </a:bodyPr>
          <a:lstStyle>
            <a:lvl1pPr indent="-370840" lvl="0" marL="457200" marR="0" rtl="0" algn="l">
              <a:lnSpc>
                <a:spcPct val="100000"/>
              </a:lnSpc>
              <a:spcBef>
                <a:spcPts val="600"/>
              </a:spcBef>
              <a:spcAft>
                <a:spcPts val="0"/>
              </a:spcAft>
              <a:buClr>
                <a:schemeClr val="accent1"/>
              </a:buClr>
              <a:buSzPts val="2240"/>
              <a:buFont typeface="Noto Sans Symbols"/>
              <a:buChar char="●"/>
              <a:defRPr b="0" i="0" sz="2800" u="none" cap="none" strike="noStrike">
                <a:solidFill>
                  <a:schemeClr val="dk1"/>
                </a:solidFill>
                <a:latin typeface="Cabin"/>
                <a:ea typeface="Cabin"/>
                <a:cs typeface="Cabin"/>
                <a:sym typeface="Cabin"/>
              </a:defRPr>
            </a:lvl1pPr>
            <a:lvl2pPr indent="-381000" lvl="1" marL="914400" marR="0" rtl="0" algn="l">
              <a:lnSpc>
                <a:spcPct val="100000"/>
              </a:lnSpc>
              <a:spcBef>
                <a:spcPts val="550"/>
              </a:spcBef>
              <a:spcAft>
                <a:spcPts val="0"/>
              </a:spcAft>
              <a:buClr>
                <a:schemeClr val="accent1"/>
              </a:buClr>
              <a:buSzPts val="2400"/>
              <a:buFont typeface="Verdana"/>
              <a:buChar char="◦"/>
              <a:defRPr b="0" i="0" sz="2400" u="none" cap="none" strike="noStrike">
                <a:solidFill>
                  <a:schemeClr val="dk1"/>
                </a:solidFill>
                <a:latin typeface="Cabin"/>
                <a:ea typeface="Cabin"/>
                <a:cs typeface="Cabin"/>
                <a:sym typeface="Cabin"/>
              </a:defRPr>
            </a:lvl2pPr>
            <a:lvl3pPr indent="-355600" lvl="2" marL="1371600" marR="0" rtl="0" algn="l">
              <a:lnSpc>
                <a:spcPct val="100000"/>
              </a:lnSpc>
              <a:spcBef>
                <a:spcPts val="400"/>
              </a:spcBef>
              <a:spcAft>
                <a:spcPts val="0"/>
              </a:spcAft>
              <a:buClr>
                <a:schemeClr val="accent2"/>
              </a:buClr>
              <a:buSzPts val="2000"/>
              <a:buFont typeface="Noto Sans Symbols"/>
              <a:buChar char="⚫"/>
              <a:defRPr b="0" i="0" sz="2000" u="none" cap="none" strike="noStrike">
                <a:solidFill>
                  <a:schemeClr val="dk1"/>
                </a:solidFill>
                <a:latin typeface="Cabin"/>
                <a:ea typeface="Cabin"/>
                <a:cs typeface="Cabin"/>
                <a:sym typeface="Cabin"/>
              </a:defRPr>
            </a:lvl3pPr>
            <a:lvl4pPr indent="-342900" lvl="3" marL="1828800" marR="0" rtl="0" algn="l">
              <a:lnSpc>
                <a:spcPct val="100000"/>
              </a:lnSpc>
              <a:spcBef>
                <a:spcPts val="360"/>
              </a:spcBef>
              <a:spcAft>
                <a:spcPts val="0"/>
              </a:spcAft>
              <a:buClr>
                <a:schemeClr val="accent3"/>
              </a:buClr>
              <a:buSzPts val="1800"/>
              <a:buFont typeface="Noto Sans Symbols"/>
              <a:buChar char="⚫"/>
              <a:defRPr b="0" i="0" sz="1800" u="none" cap="none" strike="noStrike">
                <a:solidFill>
                  <a:schemeClr val="dk1"/>
                </a:solidFill>
                <a:latin typeface="Cabin"/>
                <a:ea typeface="Cabin"/>
                <a:cs typeface="Cabin"/>
                <a:sym typeface="Cabin"/>
              </a:defRPr>
            </a:lvl4pPr>
            <a:lvl5pPr indent="-342900" lvl="4" marL="2286000" marR="0" rtl="0" algn="l">
              <a:lnSpc>
                <a:spcPct val="100000"/>
              </a:lnSpc>
              <a:spcBef>
                <a:spcPts val="360"/>
              </a:spcBef>
              <a:spcAft>
                <a:spcPts val="0"/>
              </a:spcAft>
              <a:buClr>
                <a:schemeClr val="accent4"/>
              </a:buClr>
              <a:buSzPts val="1800"/>
              <a:buFont typeface="Noto Sans Symbols"/>
              <a:buChar char="⚫"/>
              <a:defRPr b="0" i="0" sz="18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47" name="Google Shape;47;p5"/>
          <p:cNvSpPr txBox="1"/>
          <p:nvPr>
            <p:ph idx="2" type="body"/>
          </p:nvPr>
        </p:nvSpPr>
        <p:spPr>
          <a:xfrm>
            <a:off x="5276088" y="1524000"/>
            <a:ext cx="3657600" cy="4663440"/>
          </a:xfrm>
          <a:prstGeom prst="rect">
            <a:avLst/>
          </a:prstGeom>
          <a:noFill/>
          <a:ln>
            <a:noFill/>
          </a:ln>
        </p:spPr>
        <p:txBody>
          <a:bodyPr anchorCtr="0" anchor="t" bIns="45700" lIns="91425" spcFirstLastPara="1" rIns="91425" wrap="square" tIns="45700">
            <a:noAutofit/>
          </a:bodyPr>
          <a:lstStyle>
            <a:lvl1pPr indent="-370840" lvl="0" marL="457200" marR="0" rtl="0" algn="l">
              <a:lnSpc>
                <a:spcPct val="100000"/>
              </a:lnSpc>
              <a:spcBef>
                <a:spcPts val="600"/>
              </a:spcBef>
              <a:spcAft>
                <a:spcPts val="0"/>
              </a:spcAft>
              <a:buClr>
                <a:schemeClr val="accent1"/>
              </a:buClr>
              <a:buSzPts val="2240"/>
              <a:buFont typeface="Noto Sans Symbols"/>
              <a:buChar char="●"/>
              <a:defRPr b="0" i="0" sz="2800" u="none" cap="none" strike="noStrike">
                <a:solidFill>
                  <a:schemeClr val="dk1"/>
                </a:solidFill>
                <a:latin typeface="Cabin"/>
                <a:ea typeface="Cabin"/>
                <a:cs typeface="Cabin"/>
                <a:sym typeface="Cabin"/>
              </a:defRPr>
            </a:lvl1pPr>
            <a:lvl2pPr indent="-381000" lvl="1" marL="914400" marR="0" rtl="0" algn="l">
              <a:lnSpc>
                <a:spcPct val="100000"/>
              </a:lnSpc>
              <a:spcBef>
                <a:spcPts val="550"/>
              </a:spcBef>
              <a:spcAft>
                <a:spcPts val="0"/>
              </a:spcAft>
              <a:buClr>
                <a:schemeClr val="accent1"/>
              </a:buClr>
              <a:buSzPts val="2400"/>
              <a:buFont typeface="Verdana"/>
              <a:buChar char="◦"/>
              <a:defRPr b="0" i="0" sz="2400" u="none" cap="none" strike="noStrike">
                <a:solidFill>
                  <a:schemeClr val="dk1"/>
                </a:solidFill>
                <a:latin typeface="Cabin"/>
                <a:ea typeface="Cabin"/>
                <a:cs typeface="Cabin"/>
                <a:sym typeface="Cabin"/>
              </a:defRPr>
            </a:lvl2pPr>
            <a:lvl3pPr indent="-355600" lvl="2" marL="1371600" marR="0" rtl="0" algn="l">
              <a:lnSpc>
                <a:spcPct val="100000"/>
              </a:lnSpc>
              <a:spcBef>
                <a:spcPts val="400"/>
              </a:spcBef>
              <a:spcAft>
                <a:spcPts val="0"/>
              </a:spcAft>
              <a:buClr>
                <a:schemeClr val="accent2"/>
              </a:buClr>
              <a:buSzPts val="2000"/>
              <a:buFont typeface="Noto Sans Symbols"/>
              <a:buChar char="⚫"/>
              <a:defRPr b="0" i="0" sz="2000" u="none" cap="none" strike="noStrike">
                <a:solidFill>
                  <a:schemeClr val="dk1"/>
                </a:solidFill>
                <a:latin typeface="Cabin"/>
                <a:ea typeface="Cabin"/>
                <a:cs typeface="Cabin"/>
                <a:sym typeface="Cabin"/>
              </a:defRPr>
            </a:lvl3pPr>
            <a:lvl4pPr indent="-342900" lvl="3" marL="1828800" marR="0" rtl="0" algn="l">
              <a:lnSpc>
                <a:spcPct val="100000"/>
              </a:lnSpc>
              <a:spcBef>
                <a:spcPts val="360"/>
              </a:spcBef>
              <a:spcAft>
                <a:spcPts val="0"/>
              </a:spcAft>
              <a:buClr>
                <a:schemeClr val="accent3"/>
              </a:buClr>
              <a:buSzPts val="1800"/>
              <a:buFont typeface="Noto Sans Symbols"/>
              <a:buChar char="⚫"/>
              <a:defRPr b="0" i="0" sz="1800" u="none" cap="none" strike="noStrike">
                <a:solidFill>
                  <a:schemeClr val="dk1"/>
                </a:solidFill>
                <a:latin typeface="Cabin"/>
                <a:ea typeface="Cabin"/>
                <a:cs typeface="Cabin"/>
                <a:sym typeface="Cabin"/>
              </a:defRPr>
            </a:lvl4pPr>
            <a:lvl5pPr indent="-342900" lvl="4" marL="2286000" marR="0" rtl="0" algn="l">
              <a:lnSpc>
                <a:spcPct val="100000"/>
              </a:lnSpc>
              <a:spcBef>
                <a:spcPts val="360"/>
              </a:spcBef>
              <a:spcAft>
                <a:spcPts val="0"/>
              </a:spcAft>
              <a:buClr>
                <a:schemeClr val="accent4"/>
              </a:buClr>
              <a:buSzPts val="1800"/>
              <a:buFont typeface="Noto Sans Symbols"/>
              <a:buChar char="⚫"/>
              <a:defRPr b="0" i="0" sz="18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48" name="Google Shape;48;p5"/>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200">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49" name="Google Shape;49;p5"/>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50" name="Google Shape;50;p5"/>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200">
                <a:solidFill>
                  <a:srgbClr val="93BAC0"/>
                </a:solidFill>
                <a:latin typeface="Cabin"/>
                <a:ea typeface="Cabin"/>
                <a:cs typeface="Cabin"/>
                <a:sym typeface="Cabin"/>
              </a:defRPr>
            </a:lvl1pPr>
            <a:lvl2pPr indent="0" lvl="1" marL="0" marR="0" rtl="0" algn="ctr">
              <a:spcBef>
                <a:spcPts val="0"/>
              </a:spcBef>
              <a:buNone/>
              <a:defRPr sz="1200">
                <a:solidFill>
                  <a:srgbClr val="93BAC0"/>
                </a:solidFill>
                <a:latin typeface="Cabin"/>
                <a:ea typeface="Cabin"/>
                <a:cs typeface="Cabin"/>
                <a:sym typeface="Cabin"/>
              </a:defRPr>
            </a:lvl2pPr>
            <a:lvl3pPr indent="0" lvl="2" marL="0" marR="0" rtl="0" algn="ctr">
              <a:spcBef>
                <a:spcPts val="0"/>
              </a:spcBef>
              <a:buNone/>
              <a:defRPr sz="1200">
                <a:solidFill>
                  <a:srgbClr val="93BAC0"/>
                </a:solidFill>
                <a:latin typeface="Cabin"/>
                <a:ea typeface="Cabin"/>
                <a:cs typeface="Cabin"/>
                <a:sym typeface="Cabin"/>
              </a:defRPr>
            </a:lvl3pPr>
            <a:lvl4pPr indent="0" lvl="3" marL="0" marR="0" rtl="0" algn="ctr">
              <a:spcBef>
                <a:spcPts val="0"/>
              </a:spcBef>
              <a:buNone/>
              <a:defRPr sz="1200">
                <a:solidFill>
                  <a:srgbClr val="93BAC0"/>
                </a:solidFill>
                <a:latin typeface="Cabin"/>
                <a:ea typeface="Cabin"/>
                <a:cs typeface="Cabin"/>
                <a:sym typeface="Cabin"/>
              </a:defRPr>
            </a:lvl4pPr>
            <a:lvl5pPr indent="0" lvl="4" marL="0" marR="0" rtl="0" algn="ctr">
              <a:spcBef>
                <a:spcPts val="0"/>
              </a:spcBef>
              <a:buNone/>
              <a:defRPr sz="1200">
                <a:solidFill>
                  <a:srgbClr val="93BAC0"/>
                </a:solidFill>
                <a:latin typeface="Cabin"/>
                <a:ea typeface="Cabin"/>
                <a:cs typeface="Cabin"/>
                <a:sym typeface="Cabin"/>
              </a:defRPr>
            </a:lvl5pPr>
            <a:lvl6pPr indent="0" lvl="5" marL="0" marR="0" rtl="0" algn="ctr">
              <a:spcBef>
                <a:spcPts val="0"/>
              </a:spcBef>
              <a:buNone/>
              <a:defRPr sz="1200">
                <a:solidFill>
                  <a:srgbClr val="93BAC0"/>
                </a:solidFill>
                <a:latin typeface="Cabin"/>
                <a:ea typeface="Cabin"/>
                <a:cs typeface="Cabin"/>
                <a:sym typeface="Cabin"/>
              </a:defRPr>
            </a:lvl6pPr>
            <a:lvl7pPr indent="0" lvl="6" marL="0" marR="0" rtl="0" algn="ctr">
              <a:spcBef>
                <a:spcPts val="0"/>
              </a:spcBef>
              <a:buNone/>
              <a:defRPr sz="1200">
                <a:solidFill>
                  <a:srgbClr val="93BAC0"/>
                </a:solidFill>
                <a:latin typeface="Cabin"/>
                <a:ea typeface="Cabin"/>
                <a:cs typeface="Cabin"/>
                <a:sym typeface="Cabin"/>
              </a:defRPr>
            </a:lvl7pPr>
            <a:lvl8pPr indent="0" lvl="7" marL="0" marR="0" rtl="0" algn="ctr">
              <a:spcBef>
                <a:spcPts val="0"/>
              </a:spcBef>
              <a:buNone/>
              <a:defRPr sz="1200">
                <a:solidFill>
                  <a:srgbClr val="93BAC0"/>
                </a:solidFill>
                <a:latin typeface="Cabin"/>
                <a:ea typeface="Cabin"/>
                <a:cs typeface="Cabin"/>
                <a:sym typeface="Cabin"/>
              </a:defRPr>
            </a:lvl8pPr>
            <a:lvl9pPr indent="0" lvl="8" marL="0" marR="0" rtl="0" algn="ctr">
              <a:spcBef>
                <a:spcPts val="0"/>
              </a:spcBef>
              <a:buNone/>
              <a:defRPr sz="1200">
                <a:solidFill>
                  <a:srgbClr val="93BAC0"/>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showMasterSp="0" type="twoTxTwoObj">
  <p:cSld name="TWO_OBJECTS_WITH_TEXT">
    <p:spTree>
      <p:nvGrpSpPr>
        <p:cNvPr id="51" name="Shape 51"/>
        <p:cNvGrpSpPr/>
        <p:nvPr/>
      </p:nvGrpSpPr>
      <p:grpSpPr>
        <a:xfrm>
          <a:off x="0" y="0"/>
          <a:ext cx="0" cy="0"/>
          <a:chOff x="0" y="0"/>
          <a:chExt cx="0" cy="0"/>
        </a:xfrm>
      </p:grpSpPr>
      <p:sp>
        <p:nvSpPr>
          <p:cNvPr id="52" name="Google Shape;52;p6"/>
          <p:cNvSpPr txBox="1"/>
          <p:nvPr>
            <p:ph type="title"/>
          </p:nvPr>
        </p:nvSpPr>
        <p:spPr>
          <a:xfrm>
            <a:off x="457200" y="5160336"/>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006B8C"/>
              </a:buClr>
              <a:buSzPts val="4500"/>
              <a:buFont typeface="Cabin"/>
              <a:buNone/>
              <a:defRPr b="1" i="0" sz="4500" u="none" cap="none" strike="noStrike">
                <a:solidFill>
                  <a:srgbClr val="006B8C"/>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3" name="Google Shape;53;p6"/>
          <p:cNvSpPr txBox="1"/>
          <p:nvPr>
            <p:ph idx="1" type="body"/>
          </p:nvPr>
        </p:nvSpPr>
        <p:spPr>
          <a:xfrm>
            <a:off x="457200" y="328278"/>
            <a:ext cx="4023360" cy="640080"/>
          </a:xfrm>
          <a:prstGeom prst="rect">
            <a:avLst/>
          </a:prstGeom>
          <a:solidFill>
            <a:schemeClr val="lt1"/>
          </a:solidFill>
          <a:ln cap="flat" cmpd="sng" w="107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
              </a:spcBef>
              <a:spcAft>
                <a:spcPts val="0"/>
              </a:spcAft>
              <a:buClr>
                <a:schemeClr val="accent1"/>
              </a:buClr>
              <a:buSzPts val="1520"/>
              <a:buFont typeface="Noto Sans Symbols"/>
              <a:buNone/>
              <a:defRPr b="0" i="0" sz="1900" u="none" cap="none" strike="noStrike">
                <a:solidFill>
                  <a:schemeClr val="dk1"/>
                </a:solidFill>
                <a:latin typeface="Cabin"/>
                <a:ea typeface="Cabin"/>
                <a:cs typeface="Cabin"/>
                <a:sym typeface="Cabin"/>
              </a:defRPr>
            </a:lvl1pPr>
            <a:lvl2pPr indent="-228600" lvl="1" marL="914400" marR="0" rtl="0" algn="l">
              <a:lnSpc>
                <a:spcPct val="100000"/>
              </a:lnSpc>
              <a:spcBef>
                <a:spcPts val="550"/>
              </a:spcBef>
              <a:spcAft>
                <a:spcPts val="0"/>
              </a:spcAft>
              <a:buClr>
                <a:schemeClr val="accent1"/>
              </a:buClr>
              <a:buSzPts val="2000"/>
              <a:buFont typeface="Verdana"/>
              <a:buNone/>
              <a:defRPr b="1" i="0" sz="2000" u="none" cap="none" strike="noStrike">
                <a:solidFill>
                  <a:schemeClr val="dk1"/>
                </a:solidFill>
                <a:latin typeface="Cabin"/>
                <a:ea typeface="Cabin"/>
                <a:cs typeface="Cabin"/>
                <a:sym typeface="Cabin"/>
              </a:defRPr>
            </a:lvl2pPr>
            <a:lvl3pPr indent="-228600" lvl="2" marL="1371600" marR="0" rtl="0" algn="l">
              <a:lnSpc>
                <a:spcPct val="100000"/>
              </a:lnSpc>
              <a:spcBef>
                <a:spcPts val="360"/>
              </a:spcBef>
              <a:spcAft>
                <a:spcPts val="0"/>
              </a:spcAft>
              <a:buClr>
                <a:schemeClr val="accent2"/>
              </a:buClr>
              <a:buSzPts val="1800"/>
              <a:buFont typeface="Noto Sans Symbols"/>
              <a:buNone/>
              <a:defRPr b="1" i="0" sz="1800" u="none" cap="none" strike="noStrike">
                <a:solidFill>
                  <a:schemeClr val="dk1"/>
                </a:solidFill>
                <a:latin typeface="Cabin"/>
                <a:ea typeface="Cabin"/>
                <a:cs typeface="Cabin"/>
                <a:sym typeface="Cabin"/>
              </a:defRPr>
            </a:lvl3pPr>
            <a:lvl4pPr indent="-228600" lvl="3" marL="1828800" marR="0" rtl="0" algn="l">
              <a:lnSpc>
                <a:spcPct val="100000"/>
              </a:lnSpc>
              <a:spcBef>
                <a:spcPts val="320"/>
              </a:spcBef>
              <a:spcAft>
                <a:spcPts val="0"/>
              </a:spcAft>
              <a:buClr>
                <a:schemeClr val="accent3"/>
              </a:buClr>
              <a:buSzPts val="1600"/>
              <a:buFont typeface="Noto Sans Symbols"/>
              <a:buNone/>
              <a:defRPr b="1" i="0" sz="1600" u="none" cap="none" strike="noStrike">
                <a:solidFill>
                  <a:schemeClr val="dk1"/>
                </a:solidFill>
                <a:latin typeface="Cabin"/>
                <a:ea typeface="Cabin"/>
                <a:cs typeface="Cabin"/>
                <a:sym typeface="Cabin"/>
              </a:defRPr>
            </a:lvl4pPr>
            <a:lvl5pPr indent="-228600" lvl="4" marL="2286000" marR="0" rtl="0" algn="l">
              <a:lnSpc>
                <a:spcPct val="100000"/>
              </a:lnSpc>
              <a:spcBef>
                <a:spcPts val="320"/>
              </a:spcBef>
              <a:spcAft>
                <a:spcPts val="0"/>
              </a:spcAft>
              <a:buClr>
                <a:schemeClr val="accent4"/>
              </a:buClr>
              <a:buSzPts val="1600"/>
              <a:buFont typeface="Noto Sans Symbols"/>
              <a:buNone/>
              <a:defRPr b="1" i="0" sz="16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54" name="Google Shape;54;p6"/>
          <p:cNvSpPr txBox="1"/>
          <p:nvPr>
            <p:ph idx="2" type="body"/>
          </p:nvPr>
        </p:nvSpPr>
        <p:spPr>
          <a:xfrm>
            <a:off x="4663440" y="328278"/>
            <a:ext cx="4023360" cy="640080"/>
          </a:xfrm>
          <a:prstGeom prst="rect">
            <a:avLst/>
          </a:prstGeom>
          <a:solidFill>
            <a:schemeClr val="lt1"/>
          </a:solidFill>
          <a:ln cap="flat" cmpd="sng" w="107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lvl1pPr indent="-228600" lvl="0" marL="457200" marR="0" rtl="0" algn="l">
              <a:lnSpc>
                <a:spcPct val="100000"/>
              </a:lnSpc>
              <a:spcBef>
                <a:spcPts val="100"/>
              </a:spcBef>
              <a:spcAft>
                <a:spcPts val="0"/>
              </a:spcAft>
              <a:buClr>
                <a:schemeClr val="accent1"/>
              </a:buClr>
              <a:buSzPts val="1520"/>
              <a:buFont typeface="Noto Sans Symbols"/>
              <a:buNone/>
              <a:defRPr b="0" i="0" sz="1900" u="none" cap="none" strike="noStrike">
                <a:solidFill>
                  <a:schemeClr val="dk1"/>
                </a:solidFill>
                <a:latin typeface="Cabin"/>
                <a:ea typeface="Cabin"/>
                <a:cs typeface="Cabin"/>
                <a:sym typeface="Cabin"/>
              </a:defRPr>
            </a:lvl1pPr>
            <a:lvl2pPr indent="-228600" lvl="1" marL="914400" marR="0" rtl="0" algn="l">
              <a:lnSpc>
                <a:spcPct val="100000"/>
              </a:lnSpc>
              <a:spcBef>
                <a:spcPts val="550"/>
              </a:spcBef>
              <a:spcAft>
                <a:spcPts val="0"/>
              </a:spcAft>
              <a:buClr>
                <a:schemeClr val="accent1"/>
              </a:buClr>
              <a:buSzPts val="2000"/>
              <a:buFont typeface="Verdana"/>
              <a:buNone/>
              <a:defRPr b="1" i="0" sz="2000" u="none" cap="none" strike="noStrike">
                <a:solidFill>
                  <a:schemeClr val="dk1"/>
                </a:solidFill>
                <a:latin typeface="Cabin"/>
                <a:ea typeface="Cabin"/>
                <a:cs typeface="Cabin"/>
                <a:sym typeface="Cabin"/>
              </a:defRPr>
            </a:lvl2pPr>
            <a:lvl3pPr indent="-228600" lvl="2" marL="1371600" marR="0" rtl="0" algn="l">
              <a:lnSpc>
                <a:spcPct val="100000"/>
              </a:lnSpc>
              <a:spcBef>
                <a:spcPts val="360"/>
              </a:spcBef>
              <a:spcAft>
                <a:spcPts val="0"/>
              </a:spcAft>
              <a:buClr>
                <a:schemeClr val="accent2"/>
              </a:buClr>
              <a:buSzPts val="1800"/>
              <a:buFont typeface="Noto Sans Symbols"/>
              <a:buNone/>
              <a:defRPr b="1" i="0" sz="1800" u="none" cap="none" strike="noStrike">
                <a:solidFill>
                  <a:schemeClr val="dk1"/>
                </a:solidFill>
                <a:latin typeface="Cabin"/>
                <a:ea typeface="Cabin"/>
                <a:cs typeface="Cabin"/>
                <a:sym typeface="Cabin"/>
              </a:defRPr>
            </a:lvl3pPr>
            <a:lvl4pPr indent="-228600" lvl="3" marL="1828800" marR="0" rtl="0" algn="l">
              <a:lnSpc>
                <a:spcPct val="100000"/>
              </a:lnSpc>
              <a:spcBef>
                <a:spcPts val="320"/>
              </a:spcBef>
              <a:spcAft>
                <a:spcPts val="0"/>
              </a:spcAft>
              <a:buClr>
                <a:schemeClr val="accent3"/>
              </a:buClr>
              <a:buSzPts val="1600"/>
              <a:buFont typeface="Noto Sans Symbols"/>
              <a:buNone/>
              <a:defRPr b="1" i="0" sz="1600" u="none" cap="none" strike="noStrike">
                <a:solidFill>
                  <a:schemeClr val="dk1"/>
                </a:solidFill>
                <a:latin typeface="Cabin"/>
                <a:ea typeface="Cabin"/>
                <a:cs typeface="Cabin"/>
                <a:sym typeface="Cabin"/>
              </a:defRPr>
            </a:lvl4pPr>
            <a:lvl5pPr indent="-228600" lvl="4" marL="2286000" marR="0" rtl="0" algn="l">
              <a:lnSpc>
                <a:spcPct val="100000"/>
              </a:lnSpc>
              <a:spcBef>
                <a:spcPts val="320"/>
              </a:spcBef>
              <a:spcAft>
                <a:spcPts val="0"/>
              </a:spcAft>
              <a:buClr>
                <a:schemeClr val="accent4"/>
              </a:buClr>
              <a:buSzPts val="1600"/>
              <a:buFont typeface="Noto Sans Symbols"/>
              <a:buNone/>
              <a:defRPr b="1" i="0" sz="16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55" name="Google Shape;55;p6"/>
          <p:cNvSpPr txBox="1"/>
          <p:nvPr>
            <p:ph idx="3" type="body"/>
          </p:nvPr>
        </p:nvSpPr>
        <p:spPr>
          <a:xfrm>
            <a:off x="457200" y="969336"/>
            <a:ext cx="4023360" cy="4114800"/>
          </a:xfrm>
          <a:prstGeom prst="rect">
            <a:avLst/>
          </a:prstGeom>
          <a:noFill/>
          <a:ln cap="flat" cmpd="sng" w="10775">
            <a:solidFill>
              <a:schemeClr val="lt1"/>
            </a:solidFill>
            <a:prstDash val="dash"/>
            <a:miter lim="800000"/>
            <a:headEnd len="sm" w="sm" type="none"/>
            <a:tailEnd len="sm" w="sm" type="none"/>
          </a:ln>
        </p:spPr>
        <p:txBody>
          <a:bodyPr anchorCtr="0" anchor="t" bIns="45700" lIns="91425" spcFirstLastPara="1" rIns="91425" wrap="square" tIns="45700">
            <a:noAutofit/>
          </a:bodyPr>
          <a:lstStyle>
            <a:lvl1pPr indent="-350520" lvl="0" marL="457200" marR="0" rtl="0" algn="l">
              <a:lnSpc>
                <a:spcPct val="100000"/>
              </a:lnSpc>
              <a:spcBef>
                <a:spcPts val="700"/>
              </a:spcBef>
              <a:spcAft>
                <a:spcPts val="0"/>
              </a:spcAft>
              <a:buClr>
                <a:schemeClr val="accent1"/>
              </a:buClr>
              <a:buSzPts val="1920"/>
              <a:buFont typeface="Noto Sans Symbols"/>
              <a:buChar char="●"/>
              <a:defRPr b="0" i="0" sz="2400" u="none" cap="none" strike="noStrike">
                <a:solidFill>
                  <a:schemeClr val="dk1"/>
                </a:solidFill>
                <a:latin typeface="Cabin"/>
                <a:ea typeface="Cabin"/>
                <a:cs typeface="Cabin"/>
                <a:sym typeface="Cabin"/>
              </a:defRPr>
            </a:lvl1pPr>
            <a:lvl2pPr indent="-355600" lvl="1" marL="914400" marR="0" rtl="0" algn="l">
              <a:lnSpc>
                <a:spcPct val="100000"/>
              </a:lnSpc>
              <a:spcBef>
                <a:spcPts val="700"/>
              </a:spcBef>
              <a:spcAft>
                <a:spcPts val="0"/>
              </a:spcAft>
              <a:buClr>
                <a:schemeClr val="accent1"/>
              </a:buClr>
              <a:buSzPts val="2000"/>
              <a:buFont typeface="Verdana"/>
              <a:buChar char="◦"/>
              <a:defRPr b="0" i="0" sz="2000" u="none" cap="none" strike="noStrike">
                <a:solidFill>
                  <a:schemeClr val="dk1"/>
                </a:solidFill>
                <a:latin typeface="Cabin"/>
                <a:ea typeface="Cabin"/>
                <a:cs typeface="Cabin"/>
                <a:sym typeface="Cabin"/>
              </a:defRPr>
            </a:lvl2pPr>
            <a:lvl3pPr indent="-342900" lvl="2" marL="1371600" marR="0" rtl="0" algn="l">
              <a:lnSpc>
                <a:spcPct val="100000"/>
              </a:lnSpc>
              <a:spcBef>
                <a:spcPts val="700"/>
              </a:spcBef>
              <a:spcAft>
                <a:spcPts val="0"/>
              </a:spcAft>
              <a:buClr>
                <a:schemeClr val="accent2"/>
              </a:buClr>
              <a:buSzPts val="1800"/>
              <a:buFont typeface="Noto Sans Symbols"/>
              <a:buChar char="⚫"/>
              <a:defRPr b="0" i="0" sz="1800" u="none" cap="none" strike="noStrike">
                <a:solidFill>
                  <a:schemeClr val="dk1"/>
                </a:solidFill>
                <a:latin typeface="Cabin"/>
                <a:ea typeface="Cabin"/>
                <a:cs typeface="Cabin"/>
                <a:sym typeface="Cabin"/>
              </a:defRPr>
            </a:lvl3pPr>
            <a:lvl4pPr indent="-330200" lvl="3" marL="1828800" marR="0" rtl="0" algn="l">
              <a:lnSpc>
                <a:spcPct val="100000"/>
              </a:lnSpc>
              <a:spcBef>
                <a:spcPts val="700"/>
              </a:spcBef>
              <a:spcAft>
                <a:spcPts val="0"/>
              </a:spcAft>
              <a:buClr>
                <a:schemeClr val="accent3"/>
              </a:buClr>
              <a:buSzPts val="1600"/>
              <a:buFont typeface="Noto Sans Symbols"/>
              <a:buChar char="⚫"/>
              <a:defRPr b="0" i="0" sz="1600" u="none" cap="none" strike="noStrike">
                <a:solidFill>
                  <a:schemeClr val="dk1"/>
                </a:solidFill>
                <a:latin typeface="Cabin"/>
                <a:ea typeface="Cabin"/>
                <a:cs typeface="Cabin"/>
                <a:sym typeface="Cabin"/>
              </a:defRPr>
            </a:lvl4pPr>
            <a:lvl5pPr indent="-330200" lvl="4" marL="2286000" marR="0" rtl="0" algn="l">
              <a:lnSpc>
                <a:spcPct val="100000"/>
              </a:lnSpc>
              <a:spcBef>
                <a:spcPts val="700"/>
              </a:spcBef>
              <a:spcAft>
                <a:spcPts val="0"/>
              </a:spcAft>
              <a:buClr>
                <a:schemeClr val="accent4"/>
              </a:buClr>
              <a:buSzPts val="1600"/>
              <a:buFont typeface="Noto Sans Symbols"/>
              <a:buChar char="⚫"/>
              <a:defRPr b="0" i="0" sz="16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56" name="Google Shape;56;p6"/>
          <p:cNvSpPr txBox="1"/>
          <p:nvPr>
            <p:ph idx="4" type="body"/>
          </p:nvPr>
        </p:nvSpPr>
        <p:spPr>
          <a:xfrm>
            <a:off x="4663440" y="969336"/>
            <a:ext cx="4023360" cy="4114800"/>
          </a:xfrm>
          <a:prstGeom prst="rect">
            <a:avLst/>
          </a:prstGeom>
          <a:noFill/>
          <a:ln cap="flat" cmpd="sng" w="10775">
            <a:solidFill>
              <a:schemeClr val="lt1"/>
            </a:solidFill>
            <a:prstDash val="dash"/>
            <a:miter lim="800000"/>
            <a:headEnd len="sm" w="sm" type="none"/>
            <a:tailEnd len="sm" w="sm" type="none"/>
          </a:ln>
        </p:spPr>
        <p:txBody>
          <a:bodyPr anchorCtr="0" anchor="t" bIns="45700" lIns="91425" spcFirstLastPara="1" rIns="91425" wrap="square" tIns="45700">
            <a:noAutofit/>
          </a:bodyPr>
          <a:lstStyle>
            <a:lvl1pPr indent="-350520" lvl="0" marL="457200" marR="0" rtl="0" algn="l">
              <a:lnSpc>
                <a:spcPct val="100000"/>
              </a:lnSpc>
              <a:spcBef>
                <a:spcPts val="700"/>
              </a:spcBef>
              <a:spcAft>
                <a:spcPts val="0"/>
              </a:spcAft>
              <a:buClr>
                <a:schemeClr val="accent1"/>
              </a:buClr>
              <a:buSzPts val="1920"/>
              <a:buFont typeface="Noto Sans Symbols"/>
              <a:buChar char="●"/>
              <a:defRPr b="0" i="0" sz="2400" u="none" cap="none" strike="noStrike">
                <a:solidFill>
                  <a:schemeClr val="dk1"/>
                </a:solidFill>
                <a:latin typeface="Cabin"/>
                <a:ea typeface="Cabin"/>
                <a:cs typeface="Cabin"/>
                <a:sym typeface="Cabin"/>
              </a:defRPr>
            </a:lvl1pPr>
            <a:lvl2pPr indent="-355600" lvl="1" marL="914400" marR="0" rtl="0" algn="l">
              <a:lnSpc>
                <a:spcPct val="100000"/>
              </a:lnSpc>
              <a:spcBef>
                <a:spcPts val="700"/>
              </a:spcBef>
              <a:spcAft>
                <a:spcPts val="0"/>
              </a:spcAft>
              <a:buClr>
                <a:schemeClr val="accent1"/>
              </a:buClr>
              <a:buSzPts val="2000"/>
              <a:buFont typeface="Verdana"/>
              <a:buChar char="◦"/>
              <a:defRPr b="0" i="0" sz="2000" u="none" cap="none" strike="noStrike">
                <a:solidFill>
                  <a:schemeClr val="dk1"/>
                </a:solidFill>
                <a:latin typeface="Cabin"/>
                <a:ea typeface="Cabin"/>
                <a:cs typeface="Cabin"/>
                <a:sym typeface="Cabin"/>
              </a:defRPr>
            </a:lvl2pPr>
            <a:lvl3pPr indent="-342900" lvl="2" marL="1371600" marR="0" rtl="0" algn="l">
              <a:lnSpc>
                <a:spcPct val="100000"/>
              </a:lnSpc>
              <a:spcBef>
                <a:spcPts val="700"/>
              </a:spcBef>
              <a:spcAft>
                <a:spcPts val="0"/>
              </a:spcAft>
              <a:buClr>
                <a:schemeClr val="accent2"/>
              </a:buClr>
              <a:buSzPts val="1800"/>
              <a:buFont typeface="Noto Sans Symbols"/>
              <a:buChar char="⚫"/>
              <a:defRPr b="0" i="0" sz="1800" u="none" cap="none" strike="noStrike">
                <a:solidFill>
                  <a:schemeClr val="dk1"/>
                </a:solidFill>
                <a:latin typeface="Cabin"/>
                <a:ea typeface="Cabin"/>
                <a:cs typeface="Cabin"/>
                <a:sym typeface="Cabin"/>
              </a:defRPr>
            </a:lvl3pPr>
            <a:lvl4pPr indent="-330200" lvl="3" marL="1828800" marR="0" rtl="0" algn="l">
              <a:lnSpc>
                <a:spcPct val="100000"/>
              </a:lnSpc>
              <a:spcBef>
                <a:spcPts val="700"/>
              </a:spcBef>
              <a:spcAft>
                <a:spcPts val="0"/>
              </a:spcAft>
              <a:buClr>
                <a:schemeClr val="accent3"/>
              </a:buClr>
              <a:buSzPts val="1600"/>
              <a:buFont typeface="Noto Sans Symbols"/>
              <a:buChar char="⚫"/>
              <a:defRPr b="0" i="0" sz="1600" u="none" cap="none" strike="noStrike">
                <a:solidFill>
                  <a:schemeClr val="dk1"/>
                </a:solidFill>
                <a:latin typeface="Cabin"/>
                <a:ea typeface="Cabin"/>
                <a:cs typeface="Cabin"/>
                <a:sym typeface="Cabin"/>
              </a:defRPr>
            </a:lvl4pPr>
            <a:lvl5pPr indent="-330200" lvl="4" marL="2286000" marR="0" rtl="0" algn="l">
              <a:lnSpc>
                <a:spcPct val="100000"/>
              </a:lnSpc>
              <a:spcBef>
                <a:spcPts val="700"/>
              </a:spcBef>
              <a:spcAft>
                <a:spcPts val="0"/>
              </a:spcAft>
              <a:buClr>
                <a:schemeClr val="accent4"/>
              </a:buClr>
              <a:buSzPts val="1600"/>
              <a:buFont typeface="Noto Sans Symbols"/>
              <a:buChar char="⚫"/>
              <a:defRPr b="0" i="0" sz="16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57" name="Google Shape;57;p6"/>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200">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58" name="Google Shape;58;p6"/>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59" name="Google Shape;59;p6"/>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200">
                <a:solidFill>
                  <a:srgbClr val="93BAC0"/>
                </a:solidFill>
                <a:latin typeface="Cabin"/>
                <a:ea typeface="Cabin"/>
                <a:cs typeface="Cabin"/>
                <a:sym typeface="Cabin"/>
              </a:defRPr>
            </a:lvl1pPr>
            <a:lvl2pPr indent="0" lvl="1" marL="0" marR="0" rtl="0" algn="ctr">
              <a:spcBef>
                <a:spcPts val="0"/>
              </a:spcBef>
              <a:buNone/>
              <a:defRPr sz="1200">
                <a:solidFill>
                  <a:srgbClr val="93BAC0"/>
                </a:solidFill>
                <a:latin typeface="Cabin"/>
                <a:ea typeface="Cabin"/>
                <a:cs typeface="Cabin"/>
                <a:sym typeface="Cabin"/>
              </a:defRPr>
            </a:lvl2pPr>
            <a:lvl3pPr indent="0" lvl="2" marL="0" marR="0" rtl="0" algn="ctr">
              <a:spcBef>
                <a:spcPts val="0"/>
              </a:spcBef>
              <a:buNone/>
              <a:defRPr sz="1200">
                <a:solidFill>
                  <a:srgbClr val="93BAC0"/>
                </a:solidFill>
                <a:latin typeface="Cabin"/>
                <a:ea typeface="Cabin"/>
                <a:cs typeface="Cabin"/>
                <a:sym typeface="Cabin"/>
              </a:defRPr>
            </a:lvl3pPr>
            <a:lvl4pPr indent="0" lvl="3" marL="0" marR="0" rtl="0" algn="ctr">
              <a:spcBef>
                <a:spcPts val="0"/>
              </a:spcBef>
              <a:buNone/>
              <a:defRPr sz="1200">
                <a:solidFill>
                  <a:srgbClr val="93BAC0"/>
                </a:solidFill>
                <a:latin typeface="Cabin"/>
                <a:ea typeface="Cabin"/>
                <a:cs typeface="Cabin"/>
                <a:sym typeface="Cabin"/>
              </a:defRPr>
            </a:lvl4pPr>
            <a:lvl5pPr indent="0" lvl="4" marL="0" marR="0" rtl="0" algn="ctr">
              <a:spcBef>
                <a:spcPts val="0"/>
              </a:spcBef>
              <a:buNone/>
              <a:defRPr sz="1200">
                <a:solidFill>
                  <a:srgbClr val="93BAC0"/>
                </a:solidFill>
                <a:latin typeface="Cabin"/>
                <a:ea typeface="Cabin"/>
                <a:cs typeface="Cabin"/>
                <a:sym typeface="Cabin"/>
              </a:defRPr>
            </a:lvl5pPr>
            <a:lvl6pPr indent="0" lvl="5" marL="0" marR="0" rtl="0" algn="ctr">
              <a:spcBef>
                <a:spcPts val="0"/>
              </a:spcBef>
              <a:buNone/>
              <a:defRPr sz="1200">
                <a:solidFill>
                  <a:srgbClr val="93BAC0"/>
                </a:solidFill>
                <a:latin typeface="Cabin"/>
                <a:ea typeface="Cabin"/>
                <a:cs typeface="Cabin"/>
                <a:sym typeface="Cabin"/>
              </a:defRPr>
            </a:lvl6pPr>
            <a:lvl7pPr indent="0" lvl="6" marL="0" marR="0" rtl="0" algn="ctr">
              <a:spcBef>
                <a:spcPts val="0"/>
              </a:spcBef>
              <a:buNone/>
              <a:defRPr sz="1200">
                <a:solidFill>
                  <a:srgbClr val="93BAC0"/>
                </a:solidFill>
                <a:latin typeface="Cabin"/>
                <a:ea typeface="Cabin"/>
                <a:cs typeface="Cabin"/>
                <a:sym typeface="Cabin"/>
              </a:defRPr>
            </a:lvl7pPr>
            <a:lvl8pPr indent="0" lvl="7" marL="0" marR="0" rtl="0" algn="ctr">
              <a:spcBef>
                <a:spcPts val="0"/>
              </a:spcBef>
              <a:buNone/>
              <a:defRPr sz="1200">
                <a:solidFill>
                  <a:srgbClr val="93BAC0"/>
                </a:solidFill>
                <a:latin typeface="Cabin"/>
                <a:ea typeface="Cabin"/>
                <a:cs typeface="Cabin"/>
                <a:sym typeface="Cabin"/>
              </a:defRPr>
            </a:lvl8pPr>
            <a:lvl9pPr indent="0" lvl="8" marL="0" marR="0" rtl="0" algn="ctr">
              <a:spcBef>
                <a:spcPts val="0"/>
              </a:spcBef>
              <a:buNone/>
              <a:defRPr sz="1200">
                <a:solidFill>
                  <a:srgbClr val="93BAC0"/>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0" name="Shape 60"/>
        <p:cNvGrpSpPr/>
        <p:nvPr/>
      </p:nvGrpSpPr>
      <p:grpSpPr>
        <a:xfrm>
          <a:off x="0" y="0"/>
          <a:ext cx="0" cy="0"/>
          <a:chOff x="0" y="0"/>
          <a:chExt cx="0" cy="0"/>
        </a:xfrm>
      </p:grpSpPr>
      <p:sp>
        <p:nvSpPr>
          <p:cNvPr id="61" name="Google Shape;61;p7"/>
          <p:cNvSpPr txBox="1"/>
          <p:nvPr>
            <p:ph type="title"/>
          </p:nvPr>
        </p:nvSpPr>
        <p:spPr>
          <a:xfrm>
            <a:off x="1435608" y="274320"/>
            <a:ext cx="749808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006B8C"/>
              </a:buClr>
              <a:buSzPts val="4300"/>
              <a:buFont typeface="Cabin"/>
              <a:buNone/>
              <a:defRPr b="0" i="0" sz="4300" u="none" cap="none" strike="noStrike">
                <a:solidFill>
                  <a:srgbClr val="006B8C"/>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7"/>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200">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63" name="Google Shape;63;p7"/>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64" name="Google Shape;64;p7"/>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200">
                <a:solidFill>
                  <a:srgbClr val="93BAC0"/>
                </a:solidFill>
                <a:latin typeface="Cabin"/>
                <a:ea typeface="Cabin"/>
                <a:cs typeface="Cabin"/>
                <a:sym typeface="Cabin"/>
              </a:defRPr>
            </a:lvl1pPr>
            <a:lvl2pPr indent="0" lvl="1" marL="0" marR="0" rtl="0" algn="ctr">
              <a:spcBef>
                <a:spcPts val="0"/>
              </a:spcBef>
              <a:buNone/>
              <a:defRPr sz="1200">
                <a:solidFill>
                  <a:srgbClr val="93BAC0"/>
                </a:solidFill>
                <a:latin typeface="Cabin"/>
                <a:ea typeface="Cabin"/>
                <a:cs typeface="Cabin"/>
                <a:sym typeface="Cabin"/>
              </a:defRPr>
            </a:lvl2pPr>
            <a:lvl3pPr indent="0" lvl="2" marL="0" marR="0" rtl="0" algn="ctr">
              <a:spcBef>
                <a:spcPts val="0"/>
              </a:spcBef>
              <a:buNone/>
              <a:defRPr sz="1200">
                <a:solidFill>
                  <a:srgbClr val="93BAC0"/>
                </a:solidFill>
                <a:latin typeface="Cabin"/>
                <a:ea typeface="Cabin"/>
                <a:cs typeface="Cabin"/>
                <a:sym typeface="Cabin"/>
              </a:defRPr>
            </a:lvl3pPr>
            <a:lvl4pPr indent="0" lvl="3" marL="0" marR="0" rtl="0" algn="ctr">
              <a:spcBef>
                <a:spcPts val="0"/>
              </a:spcBef>
              <a:buNone/>
              <a:defRPr sz="1200">
                <a:solidFill>
                  <a:srgbClr val="93BAC0"/>
                </a:solidFill>
                <a:latin typeface="Cabin"/>
                <a:ea typeface="Cabin"/>
                <a:cs typeface="Cabin"/>
                <a:sym typeface="Cabin"/>
              </a:defRPr>
            </a:lvl4pPr>
            <a:lvl5pPr indent="0" lvl="4" marL="0" marR="0" rtl="0" algn="ctr">
              <a:spcBef>
                <a:spcPts val="0"/>
              </a:spcBef>
              <a:buNone/>
              <a:defRPr sz="1200">
                <a:solidFill>
                  <a:srgbClr val="93BAC0"/>
                </a:solidFill>
                <a:latin typeface="Cabin"/>
                <a:ea typeface="Cabin"/>
                <a:cs typeface="Cabin"/>
                <a:sym typeface="Cabin"/>
              </a:defRPr>
            </a:lvl5pPr>
            <a:lvl6pPr indent="0" lvl="5" marL="0" marR="0" rtl="0" algn="ctr">
              <a:spcBef>
                <a:spcPts val="0"/>
              </a:spcBef>
              <a:buNone/>
              <a:defRPr sz="1200">
                <a:solidFill>
                  <a:srgbClr val="93BAC0"/>
                </a:solidFill>
                <a:latin typeface="Cabin"/>
                <a:ea typeface="Cabin"/>
                <a:cs typeface="Cabin"/>
                <a:sym typeface="Cabin"/>
              </a:defRPr>
            </a:lvl6pPr>
            <a:lvl7pPr indent="0" lvl="6" marL="0" marR="0" rtl="0" algn="ctr">
              <a:spcBef>
                <a:spcPts val="0"/>
              </a:spcBef>
              <a:buNone/>
              <a:defRPr sz="1200">
                <a:solidFill>
                  <a:srgbClr val="93BAC0"/>
                </a:solidFill>
                <a:latin typeface="Cabin"/>
                <a:ea typeface="Cabin"/>
                <a:cs typeface="Cabin"/>
                <a:sym typeface="Cabin"/>
              </a:defRPr>
            </a:lvl7pPr>
            <a:lvl8pPr indent="0" lvl="7" marL="0" marR="0" rtl="0" algn="ctr">
              <a:spcBef>
                <a:spcPts val="0"/>
              </a:spcBef>
              <a:buNone/>
              <a:defRPr sz="1200">
                <a:solidFill>
                  <a:srgbClr val="93BAC0"/>
                </a:solidFill>
                <a:latin typeface="Cabin"/>
                <a:ea typeface="Cabin"/>
                <a:cs typeface="Cabin"/>
                <a:sym typeface="Cabin"/>
              </a:defRPr>
            </a:lvl8pPr>
            <a:lvl9pPr indent="0" lvl="8" marL="0" marR="0" rtl="0" algn="ctr">
              <a:spcBef>
                <a:spcPts val="0"/>
              </a:spcBef>
              <a:buNone/>
              <a:defRPr sz="1200">
                <a:solidFill>
                  <a:srgbClr val="93BAC0"/>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type="blank">
  <p:cSld name="BLANK">
    <p:spTree>
      <p:nvGrpSpPr>
        <p:cNvPr id="65" name="Shape 65"/>
        <p:cNvGrpSpPr/>
        <p:nvPr/>
      </p:nvGrpSpPr>
      <p:grpSpPr>
        <a:xfrm>
          <a:off x="0" y="0"/>
          <a:ext cx="0" cy="0"/>
          <a:chOff x="0" y="0"/>
          <a:chExt cx="0" cy="0"/>
        </a:xfrm>
      </p:grpSpPr>
      <p:sp>
        <p:nvSpPr>
          <p:cNvPr id="66" name="Google Shape;66;p8"/>
          <p:cNvSpPr/>
          <p:nvPr/>
        </p:nvSpPr>
        <p:spPr>
          <a:xfrm>
            <a:off x="1014984" y="0"/>
            <a:ext cx="812901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67" name="Google Shape;67;p8"/>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200">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68" name="Google Shape;68;p8"/>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69" name="Google Shape;69;p8"/>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200">
                <a:solidFill>
                  <a:srgbClr val="93BAC0"/>
                </a:solidFill>
                <a:latin typeface="Cabin"/>
                <a:ea typeface="Cabin"/>
                <a:cs typeface="Cabin"/>
                <a:sym typeface="Cabin"/>
              </a:defRPr>
            </a:lvl1pPr>
            <a:lvl2pPr indent="0" lvl="1" marL="0" marR="0" rtl="0" algn="ctr">
              <a:spcBef>
                <a:spcPts val="0"/>
              </a:spcBef>
              <a:buNone/>
              <a:defRPr sz="1200">
                <a:solidFill>
                  <a:srgbClr val="93BAC0"/>
                </a:solidFill>
                <a:latin typeface="Cabin"/>
                <a:ea typeface="Cabin"/>
                <a:cs typeface="Cabin"/>
                <a:sym typeface="Cabin"/>
              </a:defRPr>
            </a:lvl2pPr>
            <a:lvl3pPr indent="0" lvl="2" marL="0" marR="0" rtl="0" algn="ctr">
              <a:spcBef>
                <a:spcPts val="0"/>
              </a:spcBef>
              <a:buNone/>
              <a:defRPr sz="1200">
                <a:solidFill>
                  <a:srgbClr val="93BAC0"/>
                </a:solidFill>
                <a:latin typeface="Cabin"/>
                <a:ea typeface="Cabin"/>
                <a:cs typeface="Cabin"/>
                <a:sym typeface="Cabin"/>
              </a:defRPr>
            </a:lvl3pPr>
            <a:lvl4pPr indent="0" lvl="3" marL="0" marR="0" rtl="0" algn="ctr">
              <a:spcBef>
                <a:spcPts val="0"/>
              </a:spcBef>
              <a:buNone/>
              <a:defRPr sz="1200">
                <a:solidFill>
                  <a:srgbClr val="93BAC0"/>
                </a:solidFill>
                <a:latin typeface="Cabin"/>
                <a:ea typeface="Cabin"/>
                <a:cs typeface="Cabin"/>
                <a:sym typeface="Cabin"/>
              </a:defRPr>
            </a:lvl4pPr>
            <a:lvl5pPr indent="0" lvl="4" marL="0" marR="0" rtl="0" algn="ctr">
              <a:spcBef>
                <a:spcPts val="0"/>
              </a:spcBef>
              <a:buNone/>
              <a:defRPr sz="1200">
                <a:solidFill>
                  <a:srgbClr val="93BAC0"/>
                </a:solidFill>
                <a:latin typeface="Cabin"/>
                <a:ea typeface="Cabin"/>
                <a:cs typeface="Cabin"/>
                <a:sym typeface="Cabin"/>
              </a:defRPr>
            </a:lvl5pPr>
            <a:lvl6pPr indent="0" lvl="5" marL="0" marR="0" rtl="0" algn="ctr">
              <a:spcBef>
                <a:spcPts val="0"/>
              </a:spcBef>
              <a:buNone/>
              <a:defRPr sz="1200">
                <a:solidFill>
                  <a:srgbClr val="93BAC0"/>
                </a:solidFill>
                <a:latin typeface="Cabin"/>
                <a:ea typeface="Cabin"/>
                <a:cs typeface="Cabin"/>
                <a:sym typeface="Cabin"/>
              </a:defRPr>
            </a:lvl6pPr>
            <a:lvl7pPr indent="0" lvl="6" marL="0" marR="0" rtl="0" algn="ctr">
              <a:spcBef>
                <a:spcPts val="0"/>
              </a:spcBef>
              <a:buNone/>
              <a:defRPr sz="1200">
                <a:solidFill>
                  <a:srgbClr val="93BAC0"/>
                </a:solidFill>
                <a:latin typeface="Cabin"/>
                <a:ea typeface="Cabin"/>
                <a:cs typeface="Cabin"/>
                <a:sym typeface="Cabin"/>
              </a:defRPr>
            </a:lvl7pPr>
            <a:lvl8pPr indent="0" lvl="7" marL="0" marR="0" rtl="0" algn="ctr">
              <a:spcBef>
                <a:spcPts val="0"/>
              </a:spcBef>
              <a:buNone/>
              <a:defRPr sz="1200">
                <a:solidFill>
                  <a:srgbClr val="93BAC0"/>
                </a:solidFill>
                <a:latin typeface="Cabin"/>
                <a:ea typeface="Cabin"/>
                <a:cs typeface="Cabin"/>
                <a:sym typeface="Cabin"/>
              </a:defRPr>
            </a:lvl8pPr>
            <a:lvl9pPr indent="0" lvl="8" marL="0" marR="0" rtl="0" algn="ctr">
              <a:spcBef>
                <a:spcPts val="0"/>
              </a:spcBef>
              <a:buNone/>
              <a:defRPr sz="1200">
                <a:solidFill>
                  <a:srgbClr val="93BAC0"/>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US"/>
              <a:t>‹#›</a:t>
            </a:fld>
            <a:endParaRPr/>
          </a:p>
        </p:txBody>
      </p:sp>
      <p:sp>
        <p:nvSpPr>
          <p:cNvPr id="70" name="Google Shape;70;p8"/>
          <p:cNvSpPr/>
          <p:nvPr/>
        </p:nvSpPr>
        <p:spPr>
          <a:xfrm>
            <a:off x="1014984" y="-54"/>
            <a:ext cx="73152" cy="6858054"/>
          </a:xfrm>
          <a:prstGeom prst="rect">
            <a:avLst/>
          </a:prstGeom>
          <a:solidFill>
            <a:schemeClr val="lt1"/>
          </a:solidFill>
          <a:ln>
            <a:noFill/>
          </a:ln>
          <a:effectLst>
            <a:outerShdw blurRad="38550" rotWithShape="0" algn="tl" dir="10800000" dist="38000">
              <a:srgbClr val="687577">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showMasterSp="0" type="objTx">
  <p:cSld name="OBJECT_WITH_CAPTION_TEXT">
    <p:spTree>
      <p:nvGrpSpPr>
        <p:cNvPr id="71" name="Shape 71"/>
        <p:cNvGrpSpPr/>
        <p:nvPr/>
      </p:nvGrpSpPr>
      <p:grpSpPr>
        <a:xfrm>
          <a:off x="0" y="0"/>
          <a:ext cx="0" cy="0"/>
          <a:chOff x="0" y="0"/>
          <a:chExt cx="0" cy="0"/>
        </a:xfrm>
      </p:grpSpPr>
      <p:sp>
        <p:nvSpPr>
          <p:cNvPr id="72" name="Google Shape;72;p9"/>
          <p:cNvSpPr txBox="1"/>
          <p:nvPr>
            <p:ph type="title"/>
          </p:nvPr>
        </p:nvSpPr>
        <p:spPr>
          <a:xfrm>
            <a:off x="457200" y="216778"/>
            <a:ext cx="3810000" cy="1162050"/>
          </a:xfrm>
          <a:prstGeom prst="rect">
            <a:avLst/>
          </a:prstGeom>
          <a:noFill/>
          <a:ln>
            <a:noFill/>
          </a:ln>
        </p:spPr>
        <p:txBody>
          <a:bodyPr anchorCtr="0" anchor="b" bIns="45700" lIns="91425" spcFirstLastPara="1" rIns="91425" wrap="square" tIns="45700">
            <a:noAutofit/>
          </a:bodyPr>
          <a:lstStyle>
            <a:lvl1pPr lvl="0" marR="0" rtl="0" algn="l">
              <a:lnSpc>
                <a:spcPct val="90909"/>
              </a:lnSpc>
              <a:spcBef>
                <a:spcPts val="0"/>
              </a:spcBef>
              <a:spcAft>
                <a:spcPts val="0"/>
              </a:spcAft>
              <a:buClr>
                <a:srgbClr val="006B8C"/>
              </a:buClr>
              <a:buSzPts val="2200"/>
              <a:buFont typeface="Cabin"/>
              <a:buNone/>
              <a:defRPr b="1" i="0" sz="2200" u="none" cap="none" strike="noStrike">
                <a:solidFill>
                  <a:srgbClr val="006B8C"/>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3" name="Google Shape;73;p9"/>
          <p:cNvSpPr txBox="1"/>
          <p:nvPr>
            <p:ph idx="1" type="body"/>
          </p:nvPr>
        </p:nvSpPr>
        <p:spPr>
          <a:xfrm>
            <a:off x="457200" y="1406964"/>
            <a:ext cx="3810000" cy="6985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chemeClr val="accent1"/>
              </a:buClr>
              <a:buSzPts val="1120"/>
              <a:buFont typeface="Noto Sans Symbols"/>
              <a:buNone/>
              <a:defRPr b="0" i="0" sz="1400" u="none" cap="none" strike="noStrike">
                <a:solidFill>
                  <a:schemeClr val="dk1"/>
                </a:solidFill>
                <a:latin typeface="Cabin"/>
                <a:ea typeface="Cabin"/>
                <a:cs typeface="Cabin"/>
                <a:sym typeface="Cabin"/>
              </a:defRPr>
            </a:lvl1pPr>
            <a:lvl2pPr indent="-228600" lvl="1" marL="914400" marR="0" rtl="0" algn="l">
              <a:lnSpc>
                <a:spcPct val="100000"/>
              </a:lnSpc>
              <a:spcBef>
                <a:spcPts val="550"/>
              </a:spcBef>
              <a:spcAft>
                <a:spcPts val="0"/>
              </a:spcAft>
              <a:buClr>
                <a:schemeClr val="accent1"/>
              </a:buClr>
              <a:buSzPts val="1200"/>
              <a:buFont typeface="Verdana"/>
              <a:buNone/>
              <a:defRPr b="0" i="0" sz="1200" u="none" cap="none" strike="noStrike">
                <a:solidFill>
                  <a:schemeClr val="dk1"/>
                </a:solidFill>
                <a:latin typeface="Cabin"/>
                <a:ea typeface="Cabin"/>
                <a:cs typeface="Cabin"/>
                <a:sym typeface="Cabin"/>
              </a:defRPr>
            </a:lvl2pPr>
            <a:lvl3pPr indent="-228600" lvl="2" marL="1371600" marR="0" rtl="0" algn="l">
              <a:lnSpc>
                <a:spcPct val="100000"/>
              </a:lnSpc>
              <a:spcBef>
                <a:spcPts val="200"/>
              </a:spcBef>
              <a:spcAft>
                <a:spcPts val="0"/>
              </a:spcAft>
              <a:buClr>
                <a:schemeClr val="accent2"/>
              </a:buClr>
              <a:buSzPts val="1000"/>
              <a:buFont typeface="Noto Sans Symbols"/>
              <a:buNone/>
              <a:defRPr b="0" i="0" sz="1000" u="none" cap="none" strike="noStrike">
                <a:solidFill>
                  <a:schemeClr val="dk1"/>
                </a:solidFill>
                <a:latin typeface="Cabin"/>
                <a:ea typeface="Cabin"/>
                <a:cs typeface="Cabin"/>
                <a:sym typeface="Cabin"/>
              </a:defRPr>
            </a:lvl3pPr>
            <a:lvl4pPr indent="-228600" lvl="3" marL="1828800" marR="0" rtl="0" algn="l">
              <a:lnSpc>
                <a:spcPct val="100000"/>
              </a:lnSpc>
              <a:spcBef>
                <a:spcPts val="180"/>
              </a:spcBef>
              <a:spcAft>
                <a:spcPts val="0"/>
              </a:spcAft>
              <a:buClr>
                <a:schemeClr val="accent3"/>
              </a:buClr>
              <a:buSzPts val="900"/>
              <a:buFont typeface="Noto Sans Symbols"/>
              <a:buNone/>
              <a:defRPr b="0" i="0" sz="900" u="none" cap="none" strike="noStrike">
                <a:solidFill>
                  <a:schemeClr val="dk1"/>
                </a:solidFill>
                <a:latin typeface="Cabin"/>
                <a:ea typeface="Cabin"/>
                <a:cs typeface="Cabin"/>
                <a:sym typeface="Cabin"/>
              </a:defRPr>
            </a:lvl4pPr>
            <a:lvl5pPr indent="-228600" lvl="4" marL="2286000" marR="0" rtl="0" algn="l">
              <a:lnSpc>
                <a:spcPct val="100000"/>
              </a:lnSpc>
              <a:spcBef>
                <a:spcPts val="180"/>
              </a:spcBef>
              <a:spcAft>
                <a:spcPts val="0"/>
              </a:spcAft>
              <a:buClr>
                <a:schemeClr val="accent4"/>
              </a:buClr>
              <a:buSzPts val="900"/>
              <a:buFont typeface="Noto Sans Symbols"/>
              <a:buNone/>
              <a:defRPr b="0" i="0" sz="9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74" name="Google Shape;74;p9"/>
          <p:cNvSpPr txBox="1"/>
          <p:nvPr>
            <p:ph idx="2" type="body"/>
          </p:nvPr>
        </p:nvSpPr>
        <p:spPr>
          <a:xfrm>
            <a:off x="457200" y="2133600"/>
            <a:ext cx="8153400" cy="3992563"/>
          </a:xfrm>
          <a:prstGeom prst="rect">
            <a:avLst/>
          </a:prstGeom>
          <a:noFill/>
          <a:ln>
            <a:noFill/>
          </a:ln>
        </p:spPr>
        <p:txBody>
          <a:bodyPr anchorCtr="0" anchor="t" bIns="45700" lIns="91425" spcFirstLastPara="1" rIns="91425" wrap="square" tIns="45700">
            <a:noAutofit/>
          </a:bodyPr>
          <a:lstStyle>
            <a:lvl1pPr indent="-391160" lvl="0" marL="457200" marR="0" rtl="0" algn="l">
              <a:lnSpc>
                <a:spcPct val="100000"/>
              </a:lnSpc>
              <a:spcBef>
                <a:spcPts val="600"/>
              </a:spcBef>
              <a:spcAft>
                <a:spcPts val="0"/>
              </a:spcAft>
              <a:buClr>
                <a:schemeClr val="accent1"/>
              </a:buClr>
              <a:buSzPts val="2560"/>
              <a:buFont typeface="Noto Sans Symbols"/>
              <a:buChar char="●"/>
              <a:defRPr b="0" i="0" sz="3200" u="none" cap="none" strike="noStrike">
                <a:solidFill>
                  <a:schemeClr val="dk1"/>
                </a:solidFill>
                <a:latin typeface="Cabin"/>
                <a:ea typeface="Cabin"/>
                <a:cs typeface="Cabin"/>
                <a:sym typeface="Cabin"/>
              </a:defRPr>
            </a:lvl1pPr>
            <a:lvl2pPr indent="-406400" lvl="1" marL="914400" marR="0" rtl="0" algn="l">
              <a:lnSpc>
                <a:spcPct val="100000"/>
              </a:lnSpc>
              <a:spcBef>
                <a:spcPts val="550"/>
              </a:spcBef>
              <a:spcAft>
                <a:spcPts val="0"/>
              </a:spcAft>
              <a:buClr>
                <a:schemeClr val="accent1"/>
              </a:buClr>
              <a:buSzPts val="2800"/>
              <a:buFont typeface="Verdana"/>
              <a:buChar char="◦"/>
              <a:defRPr b="0" i="0" sz="2800" u="none" cap="none" strike="noStrike">
                <a:solidFill>
                  <a:schemeClr val="dk1"/>
                </a:solidFill>
                <a:latin typeface="Cabin"/>
                <a:ea typeface="Cabin"/>
                <a:cs typeface="Cabin"/>
                <a:sym typeface="Cabin"/>
              </a:defRPr>
            </a:lvl2pPr>
            <a:lvl3pPr indent="-381000" lvl="2" marL="1371600" marR="0" rtl="0" algn="l">
              <a:lnSpc>
                <a:spcPct val="100000"/>
              </a:lnSpc>
              <a:spcBef>
                <a:spcPts val="480"/>
              </a:spcBef>
              <a:spcAft>
                <a:spcPts val="0"/>
              </a:spcAft>
              <a:buClr>
                <a:schemeClr val="accent2"/>
              </a:buClr>
              <a:buSzPts val="2400"/>
              <a:buFont typeface="Noto Sans Symbols"/>
              <a:buChar char="⚫"/>
              <a:defRPr b="0" i="0" sz="2400" u="none" cap="none" strike="noStrike">
                <a:solidFill>
                  <a:schemeClr val="dk1"/>
                </a:solidFill>
                <a:latin typeface="Cabin"/>
                <a:ea typeface="Cabin"/>
                <a:cs typeface="Cabin"/>
                <a:sym typeface="Cabin"/>
              </a:defRPr>
            </a:lvl3pPr>
            <a:lvl4pPr indent="-355600" lvl="3" marL="1828800" marR="0" rtl="0" algn="l">
              <a:lnSpc>
                <a:spcPct val="100000"/>
              </a:lnSpc>
              <a:spcBef>
                <a:spcPts val="400"/>
              </a:spcBef>
              <a:spcAft>
                <a:spcPts val="0"/>
              </a:spcAft>
              <a:buClr>
                <a:schemeClr val="accent3"/>
              </a:buClr>
              <a:buSzPts val="2000"/>
              <a:buFont typeface="Noto Sans Symbols"/>
              <a:buChar char="⚫"/>
              <a:defRPr b="0" i="0" sz="2000" u="none" cap="none" strike="noStrike">
                <a:solidFill>
                  <a:schemeClr val="dk1"/>
                </a:solidFill>
                <a:latin typeface="Cabin"/>
                <a:ea typeface="Cabin"/>
                <a:cs typeface="Cabin"/>
                <a:sym typeface="Cabin"/>
              </a:defRPr>
            </a:lvl4pPr>
            <a:lvl5pPr indent="-355600" lvl="4" marL="2286000" marR="0" rtl="0" algn="l">
              <a:lnSpc>
                <a:spcPct val="100000"/>
              </a:lnSpc>
              <a:spcBef>
                <a:spcPts val="400"/>
              </a:spcBef>
              <a:spcAft>
                <a:spcPts val="0"/>
              </a:spcAft>
              <a:buClr>
                <a:schemeClr val="accent4"/>
              </a:buClr>
              <a:buSzPts val="2000"/>
              <a:buFont typeface="Noto Sans Symbols"/>
              <a:buChar char="⚫"/>
              <a:defRPr b="0" i="0" sz="20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75" name="Google Shape;75;p9"/>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200">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76" name="Google Shape;76;p9"/>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77" name="Google Shape;77;p9"/>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200">
                <a:solidFill>
                  <a:srgbClr val="93BAC0"/>
                </a:solidFill>
                <a:latin typeface="Cabin"/>
                <a:ea typeface="Cabin"/>
                <a:cs typeface="Cabin"/>
                <a:sym typeface="Cabin"/>
              </a:defRPr>
            </a:lvl1pPr>
            <a:lvl2pPr indent="0" lvl="1" marL="0" marR="0" rtl="0" algn="ctr">
              <a:spcBef>
                <a:spcPts val="0"/>
              </a:spcBef>
              <a:buNone/>
              <a:defRPr sz="1200">
                <a:solidFill>
                  <a:srgbClr val="93BAC0"/>
                </a:solidFill>
                <a:latin typeface="Cabin"/>
                <a:ea typeface="Cabin"/>
                <a:cs typeface="Cabin"/>
                <a:sym typeface="Cabin"/>
              </a:defRPr>
            </a:lvl2pPr>
            <a:lvl3pPr indent="0" lvl="2" marL="0" marR="0" rtl="0" algn="ctr">
              <a:spcBef>
                <a:spcPts val="0"/>
              </a:spcBef>
              <a:buNone/>
              <a:defRPr sz="1200">
                <a:solidFill>
                  <a:srgbClr val="93BAC0"/>
                </a:solidFill>
                <a:latin typeface="Cabin"/>
                <a:ea typeface="Cabin"/>
                <a:cs typeface="Cabin"/>
                <a:sym typeface="Cabin"/>
              </a:defRPr>
            </a:lvl3pPr>
            <a:lvl4pPr indent="0" lvl="3" marL="0" marR="0" rtl="0" algn="ctr">
              <a:spcBef>
                <a:spcPts val="0"/>
              </a:spcBef>
              <a:buNone/>
              <a:defRPr sz="1200">
                <a:solidFill>
                  <a:srgbClr val="93BAC0"/>
                </a:solidFill>
                <a:latin typeface="Cabin"/>
                <a:ea typeface="Cabin"/>
                <a:cs typeface="Cabin"/>
                <a:sym typeface="Cabin"/>
              </a:defRPr>
            </a:lvl4pPr>
            <a:lvl5pPr indent="0" lvl="4" marL="0" marR="0" rtl="0" algn="ctr">
              <a:spcBef>
                <a:spcPts val="0"/>
              </a:spcBef>
              <a:buNone/>
              <a:defRPr sz="1200">
                <a:solidFill>
                  <a:srgbClr val="93BAC0"/>
                </a:solidFill>
                <a:latin typeface="Cabin"/>
                <a:ea typeface="Cabin"/>
                <a:cs typeface="Cabin"/>
                <a:sym typeface="Cabin"/>
              </a:defRPr>
            </a:lvl5pPr>
            <a:lvl6pPr indent="0" lvl="5" marL="0" marR="0" rtl="0" algn="ctr">
              <a:spcBef>
                <a:spcPts val="0"/>
              </a:spcBef>
              <a:buNone/>
              <a:defRPr sz="1200">
                <a:solidFill>
                  <a:srgbClr val="93BAC0"/>
                </a:solidFill>
                <a:latin typeface="Cabin"/>
                <a:ea typeface="Cabin"/>
                <a:cs typeface="Cabin"/>
                <a:sym typeface="Cabin"/>
              </a:defRPr>
            </a:lvl6pPr>
            <a:lvl7pPr indent="0" lvl="6" marL="0" marR="0" rtl="0" algn="ctr">
              <a:spcBef>
                <a:spcPts val="0"/>
              </a:spcBef>
              <a:buNone/>
              <a:defRPr sz="1200">
                <a:solidFill>
                  <a:srgbClr val="93BAC0"/>
                </a:solidFill>
                <a:latin typeface="Cabin"/>
                <a:ea typeface="Cabin"/>
                <a:cs typeface="Cabin"/>
                <a:sym typeface="Cabin"/>
              </a:defRPr>
            </a:lvl7pPr>
            <a:lvl8pPr indent="0" lvl="7" marL="0" marR="0" rtl="0" algn="ctr">
              <a:spcBef>
                <a:spcPts val="0"/>
              </a:spcBef>
              <a:buNone/>
              <a:defRPr sz="1200">
                <a:solidFill>
                  <a:srgbClr val="93BAC0"/>
                </a:solidFill>
                <a:latin typeface="Cabin"/>
                <a:ea typeface="Cabin"/>
                <a:cs typeface="Cabin"/>
                <a:sym typeface="Cabin"/>
              </a:defRPr>
            </a:lvl8pPr>
            <a:lvl9pPr indent="0" lvl="8" marL="0" marR="0" rtl="0" algn="ctr">
              <a:spcBef>
                <a:spcPts val="0"/>
              </a:spcBef>
              <a:buNone/>
              <a:defRPr sz="1200">
                <a:solidFill>
                  <a:srgbClr val="93BAC0"/>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78" name="Shape 78"/>
        <p:cNvGrpSpPr/>
        <p:nvPr/>
      </p:nvGrpSpPr>
      <p:grpSpPr>
        <a:xfrm>
          <a:off x="0" y="0"/>
          <a:ext cx="0" cy="0"/>
          <a:chOff x="0" y="0"/>
          <a:chExt cx="0" cy="0"/>
        </a:xfrm>
      </p:grpSpPr>
      <p:sp>
        <p:nvSpPr>
          <p:cNvPr id="79" name="Google Shape;79;p10"/>
          <p:cNvSpPr txBox="1"/>
          <p:nvPr>
            <p:ph type="title"/>
          </p:nvPr>
        </p:nvSpPr>
        <p:spPr>
          <a:xfrm>
            <a:off x="5886896" y="1066800"/>
            <a:ext cx="2743200" cy="1981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rgbClr val="006B8C"/>
              </a:buClr>
              <a:buSzPts val="2100"/>
              <a:buFont typeface="Cabin"/>
              <a:buNone/>
              <a:defRPr b="1" i="0" sz="2100" u="none" cap="none" strike="noStrike">
                <a:solidFill>
                  <a:srgbClr val="006B8C"/>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Google Shape;80;p10"/>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sz="1200">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81" name="Google Shape;81;p10"/>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82" name="Google Shape;82;p10"/>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sz="1200">
                <a:solidFill>
                  <a:srgbClr val="93BAC0"/>
                </a:solidFill>
                <a:latin typeface="Cabin"/>
                <a:ea typeface="Cabin"/>
                <a:cs typeface="Cabin"/>
                <a:sym typeface="Cabin"/>
              </a:defRPr>
            </a:lvl1pPr>
            <a:lvl2pPr indent="0" lvl="1" marL="0" marR="0" rtl="0" algn="ctr">
              <a:spcBef>
                <a:spcPts val="0"/>
              </a:spcBef>
              <a:buNone/>
              <a:defRPr sz="1200">
                <a:solidFill>
                  <a:srgbClr val="93BAC0"/>
                </a:solidFill>
                <a:latin typeface="Cabin"/>
                <a:ea typeface="Cabin"/>
                <a:cs typeface="Cabin"/>
                <a:sym typeface="Cabin"/>
              </a:defRPr>
            </a:lvl2pPr>
            <a:lvl3pPr indent="0" lvl="2" marL="0" marR="0" rtl="0" algn="ctr">
              <a:spcBef>
                <a:spcPts val="0"/>
              </a:spcBef>
              <a:buNone/>
              <a:defRPr sz="1200">
                <a:solidFill>
                  <a:srgbClr val="93BAC0"/>
                </a:solidFill>
                <a:latin typeface="Cabin"/>
                <a:ea typeface="Cabin"/>
                <a:cs typeface="Cabin"/>
                <a:sym typeface="Cabin"/>
              </a:defRPr>
            </a:lvl3pPr>
            <a:lvl4pPr indent="0" lvl="3" marL="0" marR="0" rtl="0" algn="ctr">
              <a:spcBef>
                <a:spcPts val="0"/>
              </a:spcBef>
              <a:buNone/>
              <a:defRPr sz="1200">
                <a:solidFill>
                  <a:srgbClr val="93BAC0"/>
                </a:solidFill>
                <a:latin typeface="Cabin"/>
                <a:ea typeface="Cabin"/>
                <a:cs typeface="Cabin"/>
                <a:sym typeface="Cabin"/>
              </a:defRPr>
            </a:lvl4pPr>
            <a:lvl5pPr indent="0" lvl="4" marL="0" marR="0" rtl="0" algn="ctr">
              <a:spcBef>
                <a:spcPts val="0"/>
              </a:spcBef>
              <a:buNone/>
              <a:defRPr sz="1200">
                <a:solidFill>
                  <a:srgbClr val="93BAC0"/>
                </a:solidFill>
                <a:latin typeface="Cabin"/>
                <a:ea typeface="Cabin"/>
                <a:cs typeface="Cabin"/>
                <a:sym typeface="Cabin"/>
              </a:defRPr>
            </a:lvl5pPr>
            <a:lvl6pPr indent="0" lvl="5" marL="0" marR="0" rtl="0" algn="ctr">
              <a:spcBef>
                <a:spcPts val="0"/>
              </a:spcBef>
              <a:buNone/>
              <a:defRPr sz="1200">
                <a:solidFill>
                  <a:srgbClr val="93BAC0"/>
                </a:solidFill>
                <a:latin typeface="Cabin"/>
                <a:ea typeface="Cabin"/>
                <a:cs typeface="Cabin"/>
                <a:sym typeface="Cabin"/>
              </a:defRPr>
            </a:lvl6pPr>
            <a:lvl7pPr indent="0" lvl="6" marL="0" marR="0" rtl="0" algn="ctr">
              <a:spcBef>
                <a:spcPts val="0"/>
              </a:spcBef>
              <a:buNone/>
              <a:defRPr sz="1200">
                <a:solidFill>
                  <a:srgbClr val="93BAC0"/>
                </a:solidFill>
                <a:latin typeface="Cabin"/>
                <a:ea typeface="Cabin"/>
                <a:cs typeface="Cabin"/>
                <a:sym typeface="Cabin"/>
              </a:defRPr>
            </a:lvl7pPr>
            <a:lvl8pPr indent="0" lvl="7" marL="0" marR="0" rtl="0" algn="ctr">
              <a:spcBef>
                <a:spcPts val="0"/>
              </a:spcBef>
              <a:buNone/>
              <a:defRPr sz="1200">
                <a:solidFill>
                  <a:srgbClr val="93BAC0"/>
                </a:solidFill>
                <a:latin typeface="Cabin"/>
                <a:ea typeface="Cabin"/>
                <a:cs typeface="Cabin"/>
                <a:sym typeface="Cabin"/>
              </a:defRPr>
            </a:lvl8pPr>
            <a:lvl9pPr indent="0" lvl="8" marL="0" marR="0" rtl="0" algn="ctr">
              <a:spcBef>
                <a:spcPts val="0"/>
              </a:spcBef>
              <a:buNone/>
              <a:defRPr sz="1200">
                <a:solidFill>
                  <a:srgbClr val="93BAC0"/>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US"/>
              <a:t>‹#›</a:t>
            </a:fld>
            <a:endParaRPr/>
          </a:p>
        </p:txBody>
      </p:sp>
      <p:sp>
        <p:nvSpPr>
          <p:cNvPr id="83" name="Google Shape;83;p10"/>
          <p:cNvSpPr/>
          <p:nvPr/>
        </p:nvSpPr>
        <p:spPr>
          <a:xfrm>
            <a:off x="762000" y="1066800"/>
            <a:ext cx="4572000" cy="4572000"/>
          </a:xfrm>
          <a:prstGeom prst="rect">
            <a:avLst/>
          </a:prstGeom>
          <a:solidFill>
            <a:srgbClr val="FFFFFF"/>
          </a:solidFill>
          <a:ln cap="sq" cmpd="sng" w="88900">
            <a:solidFill>
              <a:srgbClr val="FFFFFF"/>
            </a:solidFill>
            <a:prstDash val="solid"/>
            <a:miter lim="800000"/>
            <a:headEnd len="sm" w="sm" type="none"/>
            <a:tailEnd len="sm" w="sm" type="none"/>
          </a:ln>
          <a:effectLst>
            <a:outerShdw blurRad="55500" rotWithShape="0" algn="tl" dir="5400000" dist="18500">
              <a:srgbClr val="000000">
                <a:alpha val="34901"/>
              </a:srgbClr>
            </a:outerShdw>
          </a:effectLst>
        </p:spPr>
        <p:txBody>
          <a:bodyPr anchorCtr="0" anchor="t" bIns="45700" lIns="91425" spcFirstLastPara="1" rIns="91425" wrap="square" tIns="274300">
            <a:noAutofit/>
          </a:bodyPr>
          <a:lstStyle/>
          <a:p>
            <a:pPr indent="0" lvl="0" marL="0" marR="0" rtl="0" algn="l">
              <a:lnSpc>
                <a:spcPct val="93750"/>
              </a:lnSpc>
              <a:spcBef>
                <a:spcPts val="0"/>
              </a:spcBef>
              <a:spcAft>
                <a:spcPts val="0"/>
              </a:spcAft>
              <a:buClr>
                <a:schemeClr val="accent1"/>
              </a:buClr>
              <a:buSzPts val="2560"/>
              <a:buFont typeface="Noto Sans Symbols"/>
              <a:buNone/>
            </a:pPr>
            <a:r>
              <a:t/>
            </a:r>
            <a:endParaRPr sz="3200">
              <a:solidFill>
                <a:schemeClr val="dk1"/>
              </a:solidFill>
              <a:latin typeface="Cabin"/>
              <a:ea typeface="Cabin"/>
              <a:cs typeface="Cabin"/>
              <a:sym typeface="Cabin"/>
            </a:endParaRPr>
          </a:p>
        </p:txBody>
      </p:sp>
      <p:sp>
        <p:nvSpPr>
          <p:cNvPr id="84" name="Google Shape;84;p10"/>
          <p:cNvSpPr/>
          <p:nvPr>
            <p:ph idx="2" type="pic"/>
          </p:nvPr>
        </p:nvSpPr>
        <p:spPr>
          <a:xfrm>
            <a:off x="838200" y="1143003"/>
            <a:ext cx="4419600" cy="3514531"/>
          </a:xfrm>
          <a:prstGeom prst="roundRect">
            <a:avLst>
              <a:gd fmla="val 783" name="adj"/>
            </a:avLst>
          </a:prstGeom>
          <a:solidFill>
            <a:schemeClr val="lt2"/>
          </a:solidFill>
          <a:ln>
            <a:noFill/>
          </a:ln>
        </p:spPr>
        <p:txBody>
          <a:bodyPr anchorCtr="0" anchor="t" bIns="45700" lIns="91425" spcFirstLastPara="1" rIns="91425" wrap="square" tIns="274300">
            <a:noAutofit/>
          </a:bodyPr>
          <a:lstStyle>
            <a:lvl1pPr lvl="0" marR="0" rtl="0" algn="l">
              <a:lnSpc>
                <a:spcPct val="100000"/>
              </a:lnSpc>
              <a:spcBef>
                <a:spcPts val="600"/>
              </a:spcBef>
              <a:spcAft>
                <a:spcPts val="0"/>
              </a:spcAft>
              <a:buClr>
                <a:schemeClr val="accent1"/>
              </a:buClr>
              <a:buSzPts val="2560"/>
              <a:buFont typeface="Noto Sans Symbols"/>
              <a:buNone/>
              <a:defRPr b="0" i="0" sz="3200" u="none" cap="none" strike="noStrike">
                <a:solidFill>
                  <a:schemeClr val="dk1"/>
                </a:solidFill>
                <a:latin typeface="Cabin"/>
                <a:ea typeface="Cabin"/>
                <a:cs typeface="Cabin"/>
                <a:sym typeface="Cabin"/>
              </a:defRPr>
            </a:lvl1pPr>
            <a:lvl2pPr lvl="1" marR="0" rtl="0" algn="l">
              <a:lnSpc>
                <a:spcPct val="100000"/>
              </a:lnSpc>
              <a:spcBef>
                <a:spcPts val="550"/>
              </a:spcBef>
              <a:spcAft>
                <a:spcPts val="0"/>
              </a:spcAft>
              <a:buClr>
                <a:schemeClr val="accent1"/>
              </a:buClr>
              <a:buSzPts val="2800"/>
              <a:buFont typeface="Verdana"/>
              <a:buChar char="◦"/>
              <a:defRPr b="0" i="0" sz="2800" u="none" cap="none" strike="noStrike">
                <a:solidFill>
                  <a:schemeClr val="dk1"/>
                </a:solidFill>
                <a:latin typeface="Cabin"/>
                <a:ea typeface="Cabin"/>
                <a:cs typeface="Cabin"/>
                <a:sym typeface="Cabin"/>
              </a:defRPr>
            </a:lvl2pPr>
            <a:lvl3pPr lvl="2" marR="0" rtl="0" algn="l">
              <a:lnSpc>
                <a:spcPct val="100000"/>
              </a:lnSpc>
              <a:spcBef>
                <a:spcPts val="480"/>
              </a:spcBef>
              <a:spcAft>
                <a:spcPts val="0"/>
              </a:spcAft>
              <a:buClr>
                <a:schemeClr val="accent2"/>
              </a:buClr>
              <a:buSzPts val="2400"/>
              <a:buFont typeface="Noto Sans Symbols"/>
              <a:buChar char="⚫"/>
              <a:defRPr b="0" i="0" sz="2400" u="none" cap="none" strike="noStrike">
                <a:solidFill>
                  <a:schemeClr val="dk1"/>
                </a:solidFill>
                <a:latin typeface="Cabin"/>
                <a:ea typeface="Cabin"/>
                <a:cs typeface="Cabin"/>
                <a:sym typeface="Cabin"/>
              </a:defRPr>
            </a:lvl3pPr>
            <a:lvl4pPr lvl="3" marR="0" rtl="0" algn="l">
              <a:lnSpc>
                <a:spcPct val="100000"/>
              </a:lnSpc>
              <a:spcBef>
                <a:spcPts val="400"/>
              </a:spcBef>
              <a:spcAft>
                <a:spcPts val="0"/>
              </a:spcAft>
              <a:buClr>
                <a:schemeClr val="accent3"/>
              </a:buClr>
              <a:buSzPts val="2000"/>
              <a:buFont typeface="Noto Sans Symbols"/>
              <a:buChar char="⚫"/>
              <a:defRPr b="0" i="0" sz="2000" u="none" cap="none" strike="noStrike">
                <a:solidFill>
                  <a:schemeClr val="dk1"/>
                </a:solidFill>
                <a:latin typeface="Cabin"/>
                <a:ea typeface="Cabin"/>
                <a:cs typeface="Cabin"/>
                <a:sym typeface="Cabin"/>
              </a:defRPr>
            </a:lvl4pPr>
            <a:lvl5pPr lvl="4" marR="0" rtl="0" algn="l">
              <a:lnSpc>
                <a:spcPct val="100000"/>
              </a:lnSpc>
              <a:spcBef>
                <a:spcPts val="400"/>
              </a:spcBef>
              <a:spcAft>
                <a:spcPts val="0"/>
              </a:spcAft>
              <a:buClr>
                <a:schemeClr val="accent4"/>
              </a:buClr>
              <a:buSzPts val="2000"/>
              <a:buFont typeface="Noto Sans Symbols"/>
              <a:buChar char="⚫"/>
              <a:defRPr b="0" i="0" sz="2000" u="none" cap="none" strike="noStrike">
                <a:solidFill>
                  <a:schemeClr val="dk1"/>
                </a:solidFill>
                <a:latin typeface="Cabin"/>
                <a:ea typeface="Cabin"/>
                <a:cs typeface="Cabin"/>
                <a:sym typeface="Cabin"/>
              </a:defRPr>
            </a:lvl5pPr>
            <a:lvl6pPr lvl="5"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lvl="6"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lvl="7"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lvl="8"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85" name="Google Shape;85;p10"/>
          <p:cNvSpPr/>
          <p:nvPr/>
        </p:nvSpPr>
        <p:spPr>
          <a:xfrm rot="-2131329">
            <a:off x="396725" y="954341"/>
            <a:ext cx="685800" cy="204310"/>
          </a:xfrm>
          <a:prstGeom prst="flowChartProcess">
            <a:avLst/>
          </a:prstGeom>
          <a:solidFill>
            <a:srgbClr val="FBFBFB">
              <a:alpha val="44705"/>
            </a:srgbClr>
          </a:solidFill>
          <a:ln cap="rnd" cmpd="sng" w="9525">
            <a:solidFill>
              <a:srgbClr val="FFFFFF"/>
            </a:solidFill>
            <a:prstDash val="solid"/>
            <a:round/>
            <a:headEnd len="sm" w="sm" type="none"/>
            <a:tailEnd len="sm" w="sm" type="none"/>
          </a:ln>
          <a:effectLst>
            <a:outerShdw blurRad="25400" sx="96000" rotWithShape="0" algn="tl" dir="3300000" dist="25400" sy="96000">
              <a:srgbClr val="C1F3FB">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86" name="Google Shape;86;p10"/>
          <p:cNvSpPr/>
          <p:nvPr/>
        </p:nvSpPr>
        <p:spPr>
          <a:xfrm flipH="1" rot="2103354">
            <a:off x="5003667" y="936786"/>
            <a:ext cx="649224" cy="204310"/>
          </a:xfrm>
          <a:prstGeom prst="flowChartProcess">
            <a:avLst/>
          </a:prstGeom>
          <a:solidFill>
            <a:srgbClr val="FBFBFB">
              <a:alpha val="44705"/>
            </a:srgbClr>
          </a:solidFill>
          <a:ln cap="rnd" cmpd="sng" w="9525">
            <a:solidFill>
              <a:srgbClr val="FFFFFF"/>
            </a:solidFill>
            <a:prstDash val="solid"/>
            <a:round/>
            <a:headEnd len="sm" w="sm" type="none"/>
            <a:tailEnd len="sm" w="sm" type="none"/>
          </a:ln>
          <a:effectLst>
            <a:outerShdw blurRad="25400" sx="96000" rotWithShape="0" algn="tl" dir="3300000" dist="25400" sy="96000">
              <a:schemeClr val="lt2">
                <a:alpha val="20000"/>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bin"/>
              <a:ea typeface="Cabin"/>
              <a:cs typeface="Cabin"/>
              <a:sym typeface="Cabin"/>
            </a:endParaRPr>
          </a:p>
        </p:txBody>
      </p:sp>
      <p:sp>
        <p:nvSpPr>
          <p:cNvPr id="87" name="Google Shape;87;p10"/>
          <p:cNvSpPr txBox="1"/>
          <p:nvPr>
            <p:ph idx="1" type="body"/>
          </p:nvPr>
        </p:nvSpPr>
        <p:spPr>
          <a:xfrm>
            <a:off x="838200" y="4800600"/>
            <a:ext cx="4419600" cy="7620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114285"/>
              </a:lnSpc>
              <a:spcBef>
                <a:spcPts val="0"/>
              </a:spcBef>
              <a:spcAft>
                <a:spcPts val="0"/>
              </a:spcAft>
              <a:buClr>
                <a:schemeClr val="accent1"/>
              </a:buClr>
              <a:buSzPts val="1120"/>
              <a:buFont typeface="Noto Sans Symbols"/>
              <a:buNone/>
              <a:defRPr b="0" i="0" sz="1400" u="none" cap="none" strike="noStrike">
                <a:solidFill>
                  <a:srgbClr val="777777"/>
                </a:solidFill>
                <a:latin typeface="Cabin"/>
                <a:ea typeface="Cabin"/>
                <a:cs typeface="Cabin"/>
                <a:sym typeface="Cabin"/>
              </a:defRPr>
            </a:lvl1pPr>
            <a:lvl2pPr indent="-304800" lvl="1" marL="914400" marR="0" rtl="0" algn="l">
              <a:lnSpc>
                <a:spcPct val="100000"/>
              </a:lnSpc>
              <a:spcBef>
                <a:spcPts val="550"/>
              </a:spcBef>
              <a:spcAft>
                <a:spcPts val="0"/>
              </a:spcAft>
              <a:buClr>
                <a:schemeClr val="accent1"/>
              </a:buClr>
              <a:buSzPts val="1200"/>
              <a:buFont typeface="Verdana"/>
              <a:buChar char="◦"/>
              <a:defRPr b="0" i="0" sz="1200" u="none" cap="none" strike="noStrike">
                <a:solidFill>
                  <a:schemeClr val="dk1"/>
                </a:solidFill>
                <a:latin typeface="Cabin"/>
                <a:ea typeface="Cabin"/>
                <a:cs typeface="Cabin"/>
                <a:sym typeface="Cabin"/>
              </a:defRPr>
            </a:lvl2pPr>
            <a:lvl3pPr indent="-292100" lvl="2" marL="1371600" marR="0" rtl="0" algn="l">
              <a:lnSpc>
                <a:spcPct val="100000"/>
              </a:lnSpc>
              <a:spcBef>
                <a:spcPts val="200"/>
              </a:spcBef>
              <a:spcAft>
                <a:spcPts val="0"/>
              </a:spcAft>
              <a:buClr>
                <a:schemeClr val="accent2"/>
              </a:buClr>
              <a:buSzPts val="1000"/>
              <a:buFont typeface="Noto Sans Symbols"/>
              <a:buChar char="⚫"/>
              <a:defRPr b="0" i="0" sz="1000" u="none" cap="none" strike="noStrike">
                <a:solidFill>
                  <a:schemeClr val="dk1"/>
                </a:solidFill>
                <a:latin typeface="Cabin"/>
                <a:ea typeface="Cabin"/>
                <a:cs typeface="Cabin"/>
                <a:sym typeface="Cabin"/>
              </a:defRPr>
            </a:lvl3pPr>
            <a:lvl4pPr indent="-285750" lvl="3" marL="1828800" marR="0" rtl="0" algn="l">
              <a:lnSpc>
                <a:spcPct val="100000"/>
              </a:lnSpc>
              <a:spcBef>
                <a:spcPts val="180"/>
              </a:spcBef>
              <a:spcAft>
                <a:spcPts val="0"/>
              </a:spcAft>
              <a:buClr>
                <a:schemeClr val="accent3"/>
              </a:buClr>
              <a:buSzPts val="900"/>
              <a:buFont typeface="Noto Sans Symbols"/>
              <a:buChar char="⚫"/>
              <a:defRPr b="0" i="0" sz="900" u="none" cap="none" strike="noStrike">
                <a:solidFill>
                  <a:schemeClr val="dk1"/>
                </a:solidFill>
                <a:latin typeface="Cabin"/>
                <a:ea typeface="Cabin"/>
                <a:cs typeface="Cabin"/>
                <a:sym typeface="Cabin"/>
              </a:defRPr>
            </a:lvl4pPr>
            <a:lvl5pPr indent="-285750" lvl="4" marL="2286000" marR="0" rtl="0" algn="l">
              <a:lnSpc>
                <a:spcPct val="100000"/>
              </a:lnSpc>
              <a:spcBef>
                <a:spcPts val="180"/>
              </a:spcBef>
              <a:spcAft>
                <a:spcPts val="0"/>
              </a:spcAft>
              <a:buClr>
                <a:schemeClr val="accent4"/>
              </a:buClr>
              <a:buSzPts val="900"/>
              <a:buFont typeface="Noto Sans Symbols"/>
              <a:buChar char="⚫"/>
              <a:defRPr b="0" i="0" sz="9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slideLayout" Target="../slideLayouts/slideLayout35.xml"/><Relationship Id="rId12" Type="http://schemas.openxmlformats.org/officeDocument/2006/relationships/slideLayout" Target="../slideLayouts/slideLayout34.xml"/><Relationship Id="rId1" Type="http://schemas.openxmlformats.org/officeDocument/2006/relationships/image" Target="../media/image1.png"/><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4.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chemeClr val="lt1"/>
            </a:gs>
            <a:gs pos="40000">
              <a:schemeClr val="lt1"/>
            </a:gs>
            <a:gs pos="100000">
              <a:srgbClr val="C2C2C2"/>
            </a:gs>
          </a:gsLst>
          <a:path path="circle">
            <a:fillToRect b="100%" r="100%"/>
          </a:path>
          <a:tileRect l="-100%" t="-100%"/>
        </a:gradFill>
      </p:bgPr>
    </p:bg>
    <p:spTree>
      <p:nvGrpSpPr>
        <p:cNvPr id="9" name="Shape 9"/>
        <p:cNvGrpSpPr/>
        <p:nvPr/>
      </p:nvGrpSpPr>
      <p:grpSpPr>
        <a:xfrm>
          <a:off x="0" y="0"/>
          <a:ext cx="0" cy="0"/>
          <a:chOff x="0" y="0"/>
          <a:chExt cx="0" cy="0"/>
        </a:xfrm>
      </p:grpSpPr>
      <p:sp>
        <p:nvSpPr>
          <p:cNvPr id="10" name="Google Shape;10;p1"/>
          <p:cNvSpPr/>
          <p:nvPr/>
        </p:nvSpPr>
        <p:spPr>
          <a:xfrm>
            <a:off x="-815927" y="-815922"/>
            <a:ext cx="1638887" cy="1638887"/>
          </a:xfrm>
          <a:prstGeom prst="pie">
            <a:avLst>
              <a:gd fmla="val 0" name="adj1"/>
              <a:gd fmla="val 5402120" name="adj2"/>
            </a:avLst>
          </a:prstGeom>
          <a:solidFill>
            <a:srgbClr val="F5FEFF">
              <a:alpha val="32941"/>
            </a:srgbClr>
          </a:solidFill>
          <a:ln cap="rnd" cmpd="sng" w="9525">
            <a:solidFill>
              <a:srgbClr val="ADD9D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sp>
        <p:nvSpPr>
          <p:cNvPr id="11" name="Google Shape;11;p1"/>
          <p:cNvSpPr/>
          <p:nvPr/>
        </p:nvSpPr>
        <p:spPr>
          <a:xfrm>
            <a:off x="168816" y="21102"/>
            <a:ext cx="1702191" cy="1702191"/>
          </a:xfrm>
          <a:prstGeom prst="ellipse">
            <a:avLst/>
          </a:prstGeom>
          <a:noFill/>
          <a:ln cap="rnd" cmpd="sng" w="27300">
            <a:solidFill>
              <a:srgbClr val="E2FFFF"/>
            </a:solidFill>
            <a:prstDash val="solid"/>
            <a:round/>
            <a:headEnd len="sm" w="sm" type="none"/>
            <a:tailEnd len="sm" w="sm" type="none"/>
          </a:ln>
          <a:effectLst>
            <a:outerShdw blurRad="25400" rotWithShape="0" algn="tl" dir="5400000" dist="25400">
              <a:srgbClr val="99B6BA">
                <a:alpha val="8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sp>
        <p:nvSpPr>
          <p:cNvPr id="12" name="Google Shape;12;p1"/>
          <p:cNvSpPr/>
          <p:nvPr/>
        </p:nvSpPr>
        <p:spPr>
          <a:xfrm rot="2315675">
            <a:off x="182881" y="1055077"/>
            <a:ext cx="1125717" cy="1102624"/>
          </a:xfrm>
          <a:prstGeom prst="donut">
            <a:avLst>
              <a:gd fmla="val 11833" name="adj"/>
            </a:avLst>
          </a:prstGeom>
          <a:gradFill>
            <a:gsLst>
              <a:gs pos="0">
                <a:srgbClr val="F7FEFE">
                  <a:alpha val="69803"/>
                </a:srgbClr>
              </a:gs>
              <a:gs pos="70000">
                <a:srgbClr val="F9FEFF">
                  <a:alpha val="54901"/>
                </a:srgbClr>
              </a:gs>
              <a:gs pos="100000">
                <a:srgbClr val="9CEEFD">
                  <a:alpha val="60000"/>
                </a:srgbClr>
              </a:gs>
            </a:gsLst>
            <a:path path="circle">
              <a:fillToRect b="100%" r="100%"/>
            </a:path>
            <a:tileRect l="-100%" t="-100%"/>
          </a:gradFill>
          <a:ln cap="rnd" cmpd="sng" w="9525">
            <a:solidFill>
              <a:srgbClr val="9ECCD3"/>
            </a:solidFill>
            <a:prstDash val="solid"/>
            <a:round/>
            <a:headEnd len="sm" w="sm" type="none"/>
            <a:tailEnd len="sm" w="sm" type="none"/>
          </a:ln>
          <a:effectLst>
            <a:outerShdw blurRad="12700" rotWithShape="0" algn="tl" dir="4500000" dist="15000">
              <a:srgbClr val="465A5C">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sp>
        <p:nvSpPr>
          <p:cNvPr id="13" name="Google Shape;13;p1"/>
          <p:cNvSpPr/>
          <p:nvPr/>
        </p:nvSpPr>
        <p:spPr>
          <a:xfrm>
            <a:off x="1012873" y="-54"/>
            <a:ext cx="8131127" cy="685805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sp>
        <p:nvSpPr>
          <p:cNvPr id="14" name="Google Shape;14;p1"/>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006B8C"/>
              </a:buClr>
              <a:buSzPts val="4300"/>
              <a:buFont typeface="Cabin"/>
              <a:buNone/>
              <a:defRPr b="0" i="0" sz="4300" u="none" cap="none" strike="noStrike">
                <a:solidFill>
                  <a:srgbClr val="006B8C"/>
                </a:solidFill>
                <a:latin typeface="Cabin"/>
                <a:ea typeface="Cabin"/>
                <a:cs typeface="Cabin"/>
                <a:sym typeface="Cab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1"/>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Autofit/>
          </a:bodyPr>
          <a:lstStyle>
            <a:lvl1pPr indent="-391160" lvl="0" marL="457200" marR="0" rtl="0" algn="l">
              <a:lnSpc>
                <a:spcPct val="100000"/>
              </a:lnSpc>
              <a:spcBef>
                <a:spcPts val="600"/>
              </a:spcBef>
              <a:spcAft>
                <a:spcPts val="0"/>
              </a:spcAft>
              <a:buClr>
                <a:schemeClr val="accent1"/>
              </a:buClr>
              <a:buSzPts val="2560"/>
              <a:buFont typeface="Noto Sans Symbols"/>
              <a:buChar char="●"/>
              <a:defRPr b="0" i="0" sz="3200" u="none" cap="none" strike="noStrike">
                <a:solidFill>
                  <a:schemeClr val="dk1"/>
                </a:solidFill>
                <a:latin typeface="Cabin"/>
                <a:ea typeface="Cabin"/>
                <a:cs typeface="Cabin"/>
                <a:sym typeface="Cabin"/>
              </a:defRPr>
            </a:lvl1pPr>
            <a:lvl2pPr indent="-406400" lvl="1" marL="914400" marR="0" rtl="0" algn="l">
              <a:lnSpc>
                <a:spcPct val="100000"/>
              </a:lnSpc>
              <a:spcBef>
                <a:spcPts val="550"/>
              </a:spcBef>
              <a:spcAft>
                <a:spcPts val="0"/>
              </a:spcAft>
              <a:buClr>
                <a:schemeClr val="accent1"/>
              </a:buClr>
              <a:buSzPts val="2800"/>
              <a:buFont typeface="Verdana"/>
              <a:buChar char="◦"/>
              <a:defRPr b="0" i="0" sz="2800" u="none" cap="none" strike="noStrike">
                <a:solidFill>
                  <a:schemeClr val="dk1"/>
                </a:solidFill>
                <a:latin typeface="Cabin"/>
                <a:ea typeface="Cabin"/>
                <a:cs typeface="Cabin"/>
                <a:sym typeface="Cabin"/>
              </a:defRPr>
            </a:lvl2pPr>
            <a:lvl3pPr indent="-381000" lvl="2" marL="1371600" marR="0" rtl="0" algn="l">
              <a:lnSpc>
                <a:spcPct val="100000"/>
              </a:lnSpc>
              <a:spcBef>
                <a:spcPts val="480"/>
              </a:spcBef>
              <a:spcAft>
                <a:spcPts val="0"/>
              </a:spcAft>
              <a:buClr>
                <a:schemeClr val="accent2"/>
              </a:buClr>
              <a:buSzPts val="2400"/>
              <a:buFont typeface="Noto Sans Symbols"/>
              <a:buChar char="⚫"/>
              <a:defRPr b="0" i="0" sz="2400" u="none" cap="none" strike="noStrike">
                <a:solidFill>
                  <a:schemeClr val="dk1"/>
                </a:solidFill>
                <a:latin typeface="Cabin"/>
                <a:ea typeface="Cabin"/>
                <a:cs typeface="Cabin"/>
                <a:sym typeface="Cabin"/>
              </a:defRPr>
            </a:lvl3pPr>
            <a:lvl4pPr indent="-355600" lvl="3" marL="1828800" marR="0" rtl="0" algn="l">
              <a:lnSpc>
                <a:spcPct val="100000"/>
              </a:lnSpc>
              <a:spcBef>
                <a:spcPts val="400"/>
              </a:spcBef>
              <a:spcAft>
                <a:spcPts val="0"/>
              </a:spcAft>
              <a:buClr>
                <a:schemeClr val="accent3"/>
              </a:buClr>
              <a:buSzPts val="2000"/>
              <a:buFont typeface="Noto Sans Symbols"/>
              <a:buChar char="⚫"/>
              <a:defRPr b="0" i="0" sz="2000" u="none" cap="none" strike="noStrike">
                <a:solidFill>
                  <a:schemeClr val="dk1"/>
                </a:solidFill>
                <a:latin typeface="Cabin"/>
                <a:ea typeface="Cabin"/>
                <a:cs typeface="Cabin"/>
                <a:sym typeface="Cabin"/>
              </a:defRPr>
            </a:lvl4pPr>
            <a:lvl5pPr indent="-355600" lvl="4" marL="2286000" marR="0" rtl="0" algn="l">
              <a:lnSpc>
                <a:spcPct val="100000"/>
              </a:lnSpc>
              <a:spcBef>
                <a:spcPts val="400"/>
              </a:spcBef>
              <a:spcAft>
                <a:spcPts val="0"/>
              </a:spcAft>
              <a:buClr>
                <a:schemeClr val="accent4"/>
              </a:buClr>
              <a:buSzPts val="2000"/>
              <a:buFont typeface="Noto Sans Symbols"/>
              <a:buChar char="⚫"/>
              <a:defRPr b="0" i="0" sz="2000" u="none" cap="none" strike="noStrike">
                <a:solidFill>
                  <a:schemeClr val="dk1"/>
                </a:solidFill>
                <a:latin typeface="Cabin"/>
                <a:ea typeface="Cabin"/>
                <a:cs typeface="Cabin"/>
                <a:sym typeface="Cabin"/>
              </a:defRPr>
            </a:lvl5pPr>
            <a:lvl6pPr indent="-355600" lvl="5" marL="2743200" marR="0" rtl="0" algn="l">
              <a:lnSpc>
                <a:spcPct val="100000"/>
              </a:lnSpc>
              <a:spcBef>
                <a:spcPts val="400"/>
              </a:spcBef>
              <a:spcAft>
                <a:spcPts val="0"/>
              </a:spcAft>
              <a:buClr>
                <a:schemeClr val="accent5"/>
              </a:buClr>
              <a:buSzPts val="2000"/>
              <a:buFont typeface="Noto Sans Symbols"/>
              <a:buChar char="⚫"/>
              <a:defRPr b="0" i="0" sz="2000" u="none" cap="none" strike="noStrike">
                <a:solidFill>
                  <a:schemeClr val="dk1"/>
                </a:solidFill>
                <a:latin typeface="Cabin"/>
                <a:ea typeface="Cabin"/>
                <a:cs typeface="Cabin"/>
                <a:sym typeface="Cabin"/>
              </a:defRPr>
            </a:lvl6pPr>
            <a:lvl7pPr indent="-355600" lvl="6" marL="32004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7pPr>
            <a:lvl8pPr indent="-355600" lvl="7" marL="36576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8pPr>
            <a:lvl9pPr indent="-355600" lvl="8" marL="4114800" marR="0" rtl="0" algn="l">
              <a:lnSpc>
                <a:spcPct val="100000"/>
              </a:lnSpc>
              <a:spcBef>
                <a:spcPts val="400"/>
              </a:spcBef>
              <a:spcAft>
                <a:spcPts val="0"/>
              </a:spcAft>
              <a:buClr>
                <a:schemeClr val="accent6"/>
              </a:buClr>
              <a:buSzPts val="2000"/>
              <a:buFont typeface="Noto Sans Symbols"/>
              <a:buChar char="⚫"/>
              <a:defRPr b="0" i="0" sz="2000" u="none" cap="none" strike="noStrike">
                <a:solidFill>
                  <a:schemeClr val="dk1"/>
                </a:solidFill>
                <a:latin typeface="Cabin"/>
                <a:ea typeface="Cabin"/>
                <a:cs typeface="Cabin"/>
                <a:sym typeface="Cabin"/>
              </a:defRPr>
            </a:lvl9pPr>
          </a:lstStyle>
          <a:p/>
        </p:txBody>
      </p:sp>
      <p:sp>
        <p:nvSpPr>
          <p:cNvPr id="16" name="Google Shape;16;p1"/>
          <p:cNvSpPr txBox="1"/>
          <p:nvPr>
            <p:ph idx="10" type="dt"/>
          </p:nvPr>
        </p:nvSpPr>
        <p:spPr>
          <a:xfrm>
            <a:off x="3581400" y="6305550"/>
            <a:ext cx="2133600" cy="476250"/>
          </a:xfrm>
          <a:prstGeom prst="rect">
            <a:avLst/>
          </a:prstGeom>
          <a:noFill/>
          <a:ln>
            <a:noFill/>
          </a:ln>
        </p:spPr>
        <p:txBody>
          <a:bodyPr anchorCtr="0" anchor="b" bIns="45700" lIns="91425" spcFirstLastPara="1" rIns="91425" wrap="square" tIns="45700">
            <a:noAutofit/>
          </a:bodyPr>
          <a:lstStyle>
            <a:lvl1pPr lvl="0" marR="0" rtl="0" algn="r">
              <a:spcBef>
                <a:spcPts val="0"/>
              </a:spcBef>
              <a:spcAft>
                <a:spcPts val="0"/>
              </a:spcAft>
              <a:buSzPts val="1400"/>
              <a:buNone/>
              <a:defRPr b="0" i="0" sz="1200" u="none" cap="none" strike="noStrike">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17" name="Google Shape;17;p1"/>
          <p:cNvSpPr txBox="1"/>
          <p:nvPr>
            <p:ph idx="11" type="ftr"/>
          </p:nvPr>
        </p:nvSpPr>
        <p:spPr>
          <a:xfrm>
            <a:off x="5715000" y="6305550"/>
            <a:ext cx="2895600" cy="4762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93BAC0"/>
                </a:solidFill>
                <a:latin typeface="Cabin"/>
                <a:ea typeface="Cabin"/>
                <a:cs typeface="Cabin"/>
                <a:sym typeface="Cabin"/>
              </a:defRPr>
            </a:lvl1pPr>
            <a:lvl2pPr lvl="1" marR="0" rtl="0" algn="l">
              <a:spcBef>
                <a:spcPts val="0"/>
              </a:spcBef>
              <a:spcAft>
                <a:spcPts val="0"/>
              </a:spcAft>
              <a:buSzPts val="1400"/>
              <a:buNone/>
              <a:defRPr b="0" i="0" sz="1800" u="none" cap="none" strike="noStrike">
                <a:solidFill>
                  <a:schemeClr val="dk1"/>
                </a:solidFill>
                <a:latin typeface="Cabin"/>
                <a:ea typeface="Cabin"/>
                <a:cs typeface="Cabin"/>
                <a:sym typeface="Cabin"/>
              </a:defRPr>
            </a:lvl2pPr>
            <a:lvl3pPr lvl="2" marR="0" rtl="0" algn="l">
              <a:spcBef>
                <a:spcPts val="0"/>
              </a:spcBef>
              <a:spcAft>
                <a:spcPts val="0"/>
              </a:spcAft>
              <a:buSzPts val="1400"/>
              <a:buNone/>
              <a:defRPr b="0" i="0" sz="1800" u="none" cap="none" strike="noStrike">
                <a:solidFill>
                  <a:schemeClr val="dk1"/>
                </a:solidFill>
                <a:latin typeface="Cabin"/>
                <a:ea typeface="Cabin"/>
                <a:cs typeface="Cabin"/>
                <a:sym typeface="Cabin"/>
              </a:defRPr>
            </a:lvl3pPr>
            <a:lvl4pPr lvl="3" marR="0" rtl="0" algn="l">
              <a:spcBef>
                <a:spcPts val="0"/>
              </a:spcBef>
              <a:spcAft>
                <a:spcPts val="0"/>
              </a:spcAft>
              <a:buSzPts val="1400"/>
              <a:buNone/>
              <a:defRPr b="0" i="0" sz="1800" u="none" cap="none" strike="noStrike">
                <a:solidFill>
                  <a:schemeClr val="dk1"/>
                </a:solidFill>
                <a:latin typeface="Cabin"/>
                <a:ea typeface="Cabin"/>
                <a:cs typeface="Cabin"/>
                <a:sym typeface="Cabin"/>
              </a:defRPr>
            </a:lvl4pPr>
            <a:lvl5pPr lvl="4" marR="0" rtl="0" algn="l">
              <a:spcBef>
                <a:spcPts val="0"/>
              </a:spcBef>
              <a:spcAft>
                <a:spcPts val="0"/>
              </a:spcAft>
              <a:buSzPts val="1400"/>
              <a:buNone/>
              <a:defRPr b="0" i="0" sz="1800" u="none" cap="none" strike="noStrike">
                <a:solidFill>
                  <a:schemeClr val="dk1"/>
                </a:solidFill>
                <a:latin typeface="Cabin"/>
                <a:ea typeface="Cabin"/>
                <a:cs typeface="Cabin"/>
                <a:sym typeface="Cabin"/>
              </a:defRPr>
            </a:lvl5pPr>
            <a:lvl6pPr lvl="5" marR="0" rtl="0" algn="l">
              <a:spcBef>
                <a:spcPts val="0"/>
              </a:spcBef>
              <a:spcAft>
                <a:spcPts val="0"/>
              </a:spcAft>
              <a:buSzPts val="1400"/>
              <a:buNone/>
              <a:defRPr b="0" i="0" sz="1800" u="none" cap="none" strike="noStrike">
                <a:solidFill>
                  <a:schemeClr val="dk1"/>
                </a:solidFill>
                <a:latin typeface="Cabin"/>
                <a:ea typeface="Cabin"/>
                <a:cs typeface="Cabin"/>
                <a:sym typeface="Cabin"/>
              </a:defRPr>
            </a:lvl6pPr>
            <a:lvl7pPr lvl="6" marR="0" rtl="0" algn="l">
              <a:spcBef>
                <a:spcPts val="0"/>
              </a:spcBef>
              <a:spcAft>
                <a:spcPts val="0"/>
              </a:spcAft>
              <a:buSzPts val="1400"/>
              <a:buNone/>
              <a:defRPr b="0" i="0" sz="1800" u="none" cap="none" strike="noStrike">
                <a:solidFill>
                  <a:schemeClr val="dk1"/>
                </a:solidFill>
                <a:latin typeface="Cabin"/>
                <a:ea typeface="Cabin"/>
                <a:cs typeface="Cabin"/>
                <a:sym typeface="Cabin"/>
              </a:defRPr>
            </a:lvl7pPr>
            <a:lvl8pPr lvl="7" marR="0" rtl="0" algn="l">
              <a:spcBef>
                <a:spcPts val="0"/>
              </a:spcBef>
              <a:spcAft>
                <a:spcPts val="0"/>
              </a:spcAft>
              <a:buSzPts val="1400"/>
              <a:buNone/>
              <a:defRPr b="0" i="0" sz="1800" u="none" cap="none" strike="noStrike">
                <a:solidFill>
                  <a:schemeClr val="dk1"/>
                </a:solidFill>
                <a:latin typeface="Cabin"/>
                <a:ea typeface="Cabin"/>
                <a:cs typeface="Cabin"/>
                <a:sym typeface="Cabin"/>
              </a:defRPr>
            </a:lvl8pPr>
            <a:lvl9pPr lvl="8" marR="0" rtl="0" algn="l">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18" name="Google Shape;18;p1"/>
          <p:cNvSpPr txBox="1"/>
          <p:nvPr>
            <p:ph idx="12" type="sldNum"/>
          </p:nvPr>
        </p:nvSpPr>
        <p:spPr>
          <a:xfrm>
            <a:off x="8613648" y="6305550"/>
            <a:ext cx="457200" cy="476250"/>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1200" u="none" cap="none" strike="noStrike">
                <a:solidFill>
                  <a:srgbClr val="93BAC0"/>
                </a:solidFill>
                <a:latin typeface="Cabin"/>
                <a:ea typeface="Cabin"/>
                <a:cs typeface="Cabin"/>
                <a:sym typeface="Cabin"/>
              </a:defRPr>
            </a:lvl1pPr>
            <a:lvl2pPr indent="0" lvl="1" marL="0" marR="0" rtl="0" algn="ctr">
              <a:spcBef>
                <a:spcPts val="0"/>
              </a:spcBef>
              <a:buNone/>
              <a:defRPr b="0" i="0" sz="1200" u="none" cap="none" strike="noStrike">
                <a:solidFill>
                  <a:srgbClr val="93BAC0"/>
                </a:solidFill>
                <a:latin typeface="Cabin"/>
                <a:ea typeface="Cabin"/>
                <a:cs typeface="Cabin"/>
                <a:sym typeface="Cabin"/>
              </a:defRPr>
            </a:lvl2pPr>
            <a:lvl3pPr indent="0" lvl="2" marL="0" marR="0" rtl="0" algn="ctr">
              <a:spcBef>
                <a:spcPts val="0"/>
              </a:spcBef>
              <a:buNone/>
              <a:defRPr b="0" i="0" sz="1200" u="none" cap="none" strike="noStrike">
                <a:solidFill>
                  <a:srgbClr val="93BAC0"/>
                </a:solidFill>
                <a:latin typeface="Cabin"/>
                <a:ea typeface="Cabin"/>
                <a:cs typeface="Cabin"/>
                <a:sym typeface="Cabin"/>
              </a:defRPr>
            </a:lvl3pPr>
            <a:lvl4pPr indent="0" lvl="3" marL="0" marR="0" rtl="0" algn="ctr">
              <a:spcBef>
                <a:spcPts val="0"/>
              </a:spcBef>
              <a:buNone/>
              <a:defRPr b="0" i="0" sz="1200" u="none" cap="none" strike="noStrike">
                <a:solidFill>
                  <a:srgbClr val="93BAC0"/>
                </a:solidFill>
                <a:latin typeface="Cabin"/>
                <a:ea typeface="Cabin"/>
                <a:cs typeface="Cabin"/>
                <a:sym typeface="Cabin"/>
              </a:defRPr>
            </a:lvl4pPr>
            <a:lvl5pPr indent="0" lvl="4" marL="0" marR="0" rtl="0" algn="ctr">
              <a:spcBef>
                <a:spcPts val="0"/>
              </a:spcBef>
              <a:buNone/>
              <a:defRPr b="0" i="0" sz="1200" u="none" cap="none" strike="noStrike">
                <a:solidFill>
                  <a:srgbClr val="93BAC0"/>
                </a:solidFill>
                <a:latin typeface="Cabin"/>
                <a:ea typeface="Cabin"/>
                <a:cs typeface="Cabin"/>
                <a:sym typeface="Cabin"/>
              </a:defRPr>
            </a:lvl5pPr>
            <a:lvl6pPr indent="0" lvl="5" marL="0" marR="0" rtl="0" algn="ctr">
              <a:spcBef>
                <a:spcPts val="0"/>
              </a:spcBef>
              <a:buNone/>
              <a:defRPr b="0" i="0" sz="1200" u="none" cap="none" strike="noStrike">
                <a:solidFill>
                  <a:srgbClr val="93BAC0"/>
                </a:solidFill>
                <a:latin typeface="Cabin"/>
                <a:ea typeface="Cabin"/>
                <a:cs typeface="Cabin"/>
                <a:sym typeface="Cabin"/>
              </a:defRPr>
            </a:lvl6pPr>
            <a:lvl7pPr indent="0" lvl="6" marL="0" marR="0" rtl="0" algn="ctr">
              <a:spcBef>
                <a:spcPts val="0"/>
              </a:spcBef>
              <a:buNone/>
              <a:defRPr b="0" i="0" sz="1200" u="none" cap="none" strike="noStrike">
                <a:solidFill>
                  <a:srgbClr val="93BAC0"/>
                </a:solidFill>
                <a:latin typeface="Cabin"/>
                <a:ea typeface="Cabin"/>
                <a:cs typeface="Cabin"/>
                <a:sym typeface="Cabin"/>
              </a:defRPr>
            </a:lvl7pPr>
            <a:lvl8pPr indent="0" lvl="7" marL="0" marR="0" rtl="0" algn="ctr">
              <a:spcBef>
                <a:spcPts val="0"/>
              </a:spcBef>
              <a:buNone/>
              <a:defRPr b="0" i="0" sz="1200" u="none" cap="none" strike="noStrike">
                <a:solidFill>
                  <a:srgbClr val="93BAC0"/>
                </a:solidFill>
                <a:latin typeface="Cabin"/>
                <a:ea typeface="Cabin"/>
                <a:cs typeface="Cabin"/>
                <a:sym typeface="Cabin"/>
              </a:defRPr>
            </a:lvl8pPr>
            <a:lvl9pPr indent="0" lvl="8" marL="0" marR="0" rtl="0" algn="ctr">
              <a:spcBef>
                <a:spcPts val="0"/>
              </a:spcBef>
              <a:buNone/>
              <a:defRPr b="0" i="0" sz="1200" u="none" cap="none" strike="noStrike">
                <a:solidFill>
                  <a:srgbClr val="93BAC0"/>
                </a:solidFill>
                <a:latin typeface="Cabin"/>
                <a:ea typeface="Cabin"/>
                <a:cs typeface="Cabin"/>
                <a:sym typeface="Cabin"/>
              </a:defRPr>
            </a:lvl9pPr>
          </a:lstStyle>
          <a:p>
            <a:pPr indent="0" lvl="0" marL="0" rtl="0" algn="ctr">
              <a:spcBef>
                <a:spcPts val="0"/>
              </a:spcBef>
              <a:spcAft>
                <a:spcPts val="0"/>
              </a:spcAft>
              <a:buNone/>
            </a:pPr>
            <a:fld id="{00000000-1234-1234-1234-123412341234}" type="slidenum">
              <a:rPr lang="en-US"/>
              <a:t>‹#›</a:t>
            </a:fld>
            <a:endParaRPr/>
          </a:p>
        </p:txBody>
      </p:sp>
      <p:sp>
        <p:nvSpPr>
          <p:cNvPr id="19" name="Google Shape;19;p1"/>
          <p:cNvSpPr/>
          <p:nvPr/>
        </p:nvSpPr>
        <p:spPr>
          <a:xfrm>
            <a:off x="1014984" y="-54"/>
            <a:ext cx="73152" cy="6858054"/>
          </a:xfrm>
          <a:prstGeom prst="rect">
            <a:avLst/>
          </a:prstGeom>
          <a:solidFill>
            <a:schemeClr val="lt1"/>
          </a:solidFill>
          <a:ln>
            <a:noFill/>
          </a:ln>
          <a:effectLst>
            <a:outerShdw blurRad="38550" rotWithShape="0" algn="tl" dir="10800000" dist="38000">
              <a:srgbClr val="687577">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bin"/>
              <a:ea typeface="Cabin"/>
              <a:cs typeface="Cabin"/>
              <a:sym typeface="Cabin"/>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4" name="Shape 104"/>
        <p:cNvGrpSpPr/>
        <p:nvPr/>
      </p:nvGrpSpPr>
      <p:grpSpPr>
        <a:xfrm>
          <a:off x="0" y="0"/>
          <a:ext cx="0" cy="0"/>
          <a:chOff x="0" y="0"/>
          <a:chExt cx="0" cy="0"/>
        </a:xfrm>
      </p:grpSpPr>
      <p:sp>
        <p:nvSpPr>
          <p:cNvPr id="105" name="Google Shape;105;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6" name="Google Shape;106;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7" name="Google Shape;107;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8" name="Google Shape;108;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9" name="Google Shape;109;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179" name="Shape 179"/>
        <p:cNvGrpSpPr/>
        <p:nvPr/>
      </p:nvGrpSpPr>
      <p:grpSpPr>
        <a:xfrm>
          <a:off x="0" y="0"/>
          <a:ext cx="0" cy="0"/>
          <a:chOff x="0" y="0"/>
          <a:chExt cx="0" cy="0"/>
        </a:xfrm>
      </p:grpSpPr>
      <p:sp>
        <p:nvSpPr>
          <p:cNvPr id="180" name="Google Shape;180;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EAD594"/>
              </a:buClr>
              <a:buSzPts val="4100"/>
              <a:buFont typeface="Lucida Sans"/>
              <a:buNone/>
              <a:defRPr b="1" i="0" sz="4100" u="none" cap="none" strike="noStrike">
                <a:solidFill>
                  <a:srgbClr val="EAD594"/>
                </a:solidFill>
                <a:latin typeface="Lucida Sans"/>
                <a:ea typeface="Lucida Sans"/>
                <a:cs typeface="Lucida Sans"/>
                <a:sym typeface="Lucida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1" name="Google Shape;181;p26"/>
          <p:cNvSpPr txBox="1"/>
          <p:nvPr>
            <p:ph idx="1" type="body"/>
          </p:nvPr>
        </p:nvSpPr>
        <p:spPr>
          <a:xfrm>
            <a:off x="457200" y="1600200"/>
            <a:ext cx="8229600" cy="4709160"/>
          </a:xfrm>
          <a:prstGeom prst="rect">
            <a:avLst/>
          </a:prstGeom>
          <a:noFill/>
          <a:ln>
            <a:noFill/>
          </a:ln>
        </p:spPr>
        <p:txBody>
          <a:bodyPr anchorCtr="0" anchor="t" bIns="45700" lIns="91425" spcFirstLastPara="1" rIns="91425" wrap="square" tIns="45700">
            <a:noAutofit/>
          </a:bodyPr>
          <a:lstStyle>
            <a:lvl1pPr indent="-344170" lvl="0" marL="457200" marR="0" rtl="0" algn="l">
              <a:spcBef>
                <a:spcPts val="560"/>
              </a:spcBef>
              <a:spcAft>
                <a:spcPts val="0"/>
              </a:spcAft>
              <a:buClr>
                <a:srgbClr val="F9F9F9"/>
              </a:buClr>
              <a:buSzPts val="1820"/>
              <a:buFont typeface="Noto Sans Symbols"/>
              <a:buChar char="⬜"/>
              <a:defRPr b="0" i="0" sz="2800" u="none" cap="none" strike="noStrike">
                <a:solidFill>
                  <a:schemeClr val="lt1"/>
                </a:solidFill>
                <a:latin typeface="Book Antiqua"/>
                <a:ea typeface="Book Antiqua"/>
                <a:cs typeface="Book Antiqua"/>
                <a:sym typeface="Book Antiqua"/>
              </a:defRPr>
            </a:lvl1pPr>
            <a:lvl2pPr indent="-350519" lvl="1" marL="914400" marR="0" rtl="0" algn="l">
              <a:spcBef>
                <a:spcPts val="480"/>
              </a:spcBef>
              <a:spcAft>
                <a:spcPts val="0"/>
              </a:spcAft>
              <a:buClr>
                <a:schemeClr val="lt1"/>
              </a:buClr>
              <a:buSzPts val="1920"/>
              <a:buFont typeface="Noto Sans Symbols"/>
              <a:buChar char="◼"/>
              <a:defRPr b="0" i="0" sz="2400" u="none" cap="none" strike="noStrike">
                <a:solidFill>
                  <a:schemeClr val="lt1"/>
                </a:solidFill>
                <a:latin typeface="Book Antiqua"/>
                <a:ea typeface="Book Antiqua"/>
                <a:cs typeface="Book Antiqua"/>
                <a:sym typeface="Book Antiqua"/>
              </a:defRPr>
            </a:lvl2pPr>
            <a:lvl3pPr indent="-361314" lvl="2" marL="1371600" marR="0" rtl="0" algn="l">
              <a:spcBef>
                <a:spcPts val="440"/>
              </a:spcBef>
              <a:spcAft>
                <a:spcPts val="0"/>
              </a:spcAft>
              <a:buClr>
                <a:schemeClr val="lt1"/>
              </a:buClr>
              <a:buSzPts val="2090"/>
              <a:buFont typeface="Noto Sans Symbols"/>
              <a:buChar char="▫"/>
              <a:defRPr b="0" i="0" sz="2200" u="none" cap="none" strike="noStrike">
                <a:solidFill>
                  <a:schemeClr val="lt1"/>
                </a:solidFill>
                <a:latin typeface="Book Antiqua"/>
                <a:ea typeface="Book Antiqua"/>
                <a:cs typeface="Book Antiqua"/>
                <a:sym typeface="Book Antiqua"/>
              </a:defRPr>
            </a:lvl3pPr>
            <a:lvl4pPr indent="-355600" lvl="3" marL="1828800" marR="0" rtl="0" algn="l">
              <a:spcBef>
                <a:spcPts val="400"/>
              </a:spcBef>
              <a:spcAft>
                <a:spcPts val="0"/>
              </a:spcAft>
              <a:buClr>
                <a:schemeClr val="lt1"/>
              </a:buClr>
              <a:buSzPts val="2000"/>
              <a:buFont typeface="Noto Sans Symbols"/>
              <a:buChar char="•"/>
              <a:defRPr b="0" i="0" sz="2000" u="none" cap="none" strike="noStrike">
                <a:solidFill>
                  <a:schemeClr val="lt1"/>
                </a:solidFill>
                <a:latin typeface="Book Antiqua"/>
                <a:ea typeface="Book Antiqua"/>
                <a:cs typeface="Book Antiqua"/>
                <a:sym typeface="Book Antiqua"/>
              </a:defRPr>
            </a:lvl4pPr>
            <a:lvl5pPr indent="-355600" lvl="4" marL="2286000" marR="0" rtl="0" algn="l">
              <a:spcBef>
                <a:spcPts val="400"/>
              </a:spcBef>
              <a:spcAft>
                <a:spcPts val="0"/>
              </a:spcAft>
              <a:buClr>
                <a:schemeClr val="lt1"/>
              </a:buClr>
              <a:buSzPts val="2000"/>
              <a:buFont typeface="Noto Sans Symbols"/>
              <a:buChar char="◾"/>
              <a:defRPr b="0" i="0" sz="2000" u="none" cap="none" strike="noStrike">
                <a:solidFill>
                  <a:schemeClr val="lt1"/>
                </a:solidFill>
                <a:latin typeface="Book Antiqua"/>
                <a:ea typeface="Book Antiqua"/>
                <a:cs typeface="Book Antiqua"/>
                <a:sym typeface="Book Antiqua"/>
              </a:defRPr>
            </a:lvl5pPr>
            <a:lvl6pPr indent="-342900" lvl="5" marL="2743200" marR="0" rtl="0" algn="l">
              <a:spcBef>
                <a:spcPts val="360"/>
              </a:spcBef>
              <a:spcAft>
                <a:spcPts val="0"/>
              </a:spcAft>
              <a:buClr>
                <a:schemeClr val="lt1"/>
              </a:buClr>
              <a:buSzPts val="1800"/>
              <a:buFont typeface="Noto Sans Symbols"/>
              <a:buChar char="•"/>
              <a:defRPr b="0" i="0" sz="1800" u="none" cap="none" strike="noStrike">
                <a:solidFill>
                  <a:schemeClr val="lt1"/>
                </a:solidFill>
                <a:latin typeface="Book Antiqua"/>
                <a:ea typeface="Book Antiqua"/>
                <a:cs typeface="Book Antiqua"/>
                <a:sym typeface="Book Antiqua"/>
              </a:defRPr>
            </a:lvl6pPr>
            <a:lvl7pPr indent="-330200" lvl="6" marL="3200400" marR="0" rtl="0" algn="l">
              <a:spcBef>
                <a:spcPts val="320"/>
              </a:spcBef>
              <a:spcAft>
                <a:spcPts val="0"/>
              </a:spcAft>
              <a:buClr>
                <a:schemeClr val="lt1"/>
              </a:buClr>
              <a:buSzPts val="1600"/>
              <a:buFont typeface="Noto Sans Symbols"/>
              <a:buChar char="⚫"/>
              <a:defRPr b="0" i="0" sz="1600" u="none" cap="none" strike="noStrike">
                <a:solidFill>
                  <a:schemeClr val="lt1"/>
                </a:solidFill>
                <a:latin typeface="Book Antiqua"/>
                <a:ea typeface="Book Antiqua"/>
                <a:cs typeface="Book Antiqua"/>
                <a:sym typeface="Book Antiqua"/>
              </a:defRPr>
            </a:lvl7pPr>
            <a:lvl8pPr indent="-317500" lvl="7" marL="36576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8pPr>
            <a:lvl9pPr indent="-317500" lvl="8" marL="4114800" marR="0" rtl="0" algn="l">
              <a:spcBef>
                <a:spcPts val="280"/>
              </a:spcBef>
              <a:spcAft>
                <a:spcPts val="0"/>
              </a:spcAft>
              <a:buClr>
                <a:schemeClr val="lt1"/>
              </a:buClr>
              <a:buSzPts val="1400"/>
              <a:buFont typeface="Noto Sans Symbols"/>
              <a:buChar char="⚫"/>
              <a:defRPr b="0" i="0" sz="1400" u="none" cap="none" strike="noStrike">
                <a:solidFill>
                  <a:schemeClr val="lt1"/>
                </a:solidFill>
                <a:latin typeface="Book Antiqua"/>
                <a:ea typeface="Book Antiqua"/>
                <a:cs typeface="Book Antiqua"/>
                <a:sym typeface="Book Antiqua"/>
              </a:defRPr>
            </a:lvl9pPr>
          </a:lstStyle>
          <a:p/>
        </p:txBody>
      </p:sp>
      <p:sp>
        <p:nvSpPr>
          <p:cNvPr id="182" name="Google Shape;182;p26"/>
          <p:cNvSpPr txBox="1"/>
          <p:nvPr>
            <p:ph idx="10" type="dt"/>
          </p:nvPr>
        </p:nvSpPr>
        <p:spPr>
          <a:xfrm>
            <a:off x="457200" y="6416675"/>
            <a:ext cx="2133600" cy="3651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183" name="Google Shape;183;p26"/>
          <p:cNvSpPr txBox="1"/>
          <p:nvPr>
            <p:ph idx="11" type="ftr"/>
          </p:nvPr>
        </p:nvSpPr>
        <p:spPr>
          <a:xfrm>
            <a:off x="3124200" y="6416675"/>
            <a:ext cx="2895600" cy="365125"/>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sz="1200">
                <a:solidFill>
                  <a:srgbClr val="BABABA"/>
                </a:solidFill>
                <a:latin typeface="Book Antiqua"/>
                <a:ea typeface="Book Antiqua"/>
                <a:cs typeface="Book Antiqua"/>
                <a:sym typeface="Book Antiqua"/>
              </a:defRPr>
            </a:lvl1pPr>
            <a:lvl2pPr lvl="1"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2pPr>
            <a:lvl3pPr lvl="2"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3pPr>
            <a:lvl4pPr lvl="3"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4pPr>
            <a:lvl5pPr lvl="4"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5pPr>
            <a:lvl6pPr lvl="5"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6pPr>
            <a:lvl7pPr lvl="6"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7pPr>
            <a:lvl8pPr lvl="7"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8pPr>
            <a:lvl9pPr lvl="8" marR="0" rtl="0" algn="l">
              <a:spcBef>
                <a:spcPts val="0"/>
              </a:spcBef>
              <a:spcAft>
                <a:spcPts val="0"/>
              </a:spcAft>
              <a:buSzPts val="1400"/>
              <a:buNone/>
              <a:defRPr b="0" i="0" sz="1800" u="none" cap="none" strike="noStrike">
                <a:solidFill>
                  <a:schemeClr val="lt1"/>
                </a:solidFill>
                <a:latin typeface="Book Antiqua"/>
                <a:ea typeface="Book Antiqua"/>
                <a:cs typeface="Book Antiqua"/>
                <a:sym typeface="Book Antiqua"/>
              </a:defRPr>
            </a:lvl9pPr>
          </a:lstStyle>
          <a:p/>
        </p:txBody>
      </p:sp>
      <p:sp>
        <p:nvSpPr>
          <p:cNvPr id="184" name="Google Shape;184;p26"/>
          <p:cNvSpPr txBox="1"/>
          <p:nvPr>
            <p:ph idx="12" type="sldNum"/>
          </p:nvPr>
        </p:nvSpPr>
        <p:spPr>
          <a:xfrm>
            <a:off x="7924800" y="6416675"/>
            <a:ext cx="762000" cy="365125"/>
          </a:xfrm>
          <a:prstGeom prst="rect">
            <a:avLst/>
          </a:prstGeom>
          <a:noFill/>
          <a:ln>
            <a:noFill/>
          </a:ln>
        </p:spPr>
        <p:txBody>
          <a:bodyPr anchorCtr="0" anchor="b" bIns="45700" lIns="0" spcFirstLastPara="1" rIns="0" wrap="square" tIns="45700">
            <a:noAutofit/>
          </a:bodyPr>
          <a:lstStyle>
            <a:lvl1pPr indent="0" lvl="0" marL="0" marR="0" rtl="0" algn="r">
              <a:spcBef>
                <a:spcPts val="0"/>
              </a:spcBef>
              <a:buNone/>
              <a:defRPr sz="1200">
                <a:solidFill>
                  <a:srgbClr val="BABABA"/>
                </a:solidFill>
                <a:latin typeface="Book Antiqua"/>
                <a:ea typeface="Book Antiqua"/>
                <a:cs typeface="Book Antiqua"/>
                <a:sym typeface="Book Antiqua"/>
              </a:defRPr>
            </a:lvl1pPr>
            <a:lvl2pPr indent="0" lvl="1" marL="0" marR="0" rtl="0" algn="r">
              <a:spcBef>
                <a:spcPts val="0"/>
              </a:spcBef>
              <a:buNone/>
              <a:defRPr sz="1200">
                <a:solidFill>
                  <a:srgbClr val="BABABA"/>
                </a:solidFill>
                <a:latin typeface="Book Antiqua"/>
                <a:ea typeface="Book Antiqua"/>
                <a:cs typeface="Book Antiqua"/>
                <a:sym typeface="Book Antiqua"/>
              </a:defRPr>
            </a:lvl2pPr>
            <a:lvl3pPr indent="0" lvl="2" marL="0" marR="0" rtl="0" algn="r">
              <a:spcBef>
                <a:spcPts val="0"/>
              </a:spcBef>
              <a:buNone/>
              <a:defRPr sz="1200">
                <a:solidFill>
                  <a:srgbClr val="BABABA"/>
                </a:solidFill>
                <a:latin typeface="Book Antiqua"/>
                <a:ea typeface="Book Antiqua"/>
                <a:cs typeface="Book Antiqua"/>
                <a:sym typeface="Book Antiqua"/>
              </a:defRPr>
            </a:lvl3pPr>
            <a:lvl4pPr indent="0" lvl="3" marL="0" marR="0" rtl="0" algn="r">
              <a:spcBef>
                <a:spcPts val="0"/>
              </a:spcBef>
              <a:buNone/>
              <a:defRPr sz="1200">
                <a:solidFill>
                  <a:srgbClr val="BABABA"/>
                </a:solidFill>
                <a:latin typeface="Book Antiqua"/>
                <a:ea typeface="Book Antiqua"/>
                <a:cs typeface="Book Antiqua"/>
                <a:sym typeface="Book Antiqua"/>
              </a:defRPr>
            </a:lvl4pPr>
            <a:lvl5pPr indent="0" lvl="4" marL="0" marR="0" rtl="0" algn="r">
              <a:spcBef>
                <a:spcPts val="0"/>
              </a:spcBef>
              <a:buNone/>
              <a:defRPr sz="1200">
                <a:solidFill>
                  <a:srgbClr val="BABABA"/>
                </a:solidFill>
                <a:latin typeface="Book Antiqua"/>
                <a:ea typeface="Book Antiqua"/>
                <a:cs typeface="Book Antiqua"/>
                <a:sym typeface="Book Antiqua"/>
              </a:defRPr>
            </a:lvl5pPr>
            <a:lvl6pPr indent="0" lvl="5" marL="0" marR="0" rtl="0" algn="r">
              <a:spcBef>
                <a:spcPts val="0"/>
              </a:spcBef>
              <a:buNone/>
              <a:defRPr sz="1200">
                <a:solidFill>
                  <a:srgbClr val="BABABA"/>
                </a:solidFill>
                <a:latin typeface="Book Antiqua"/>
                <a:ea typeface="Book Antiqua"/>
                <a:cs typeface="Book Antiqua"/>
                <a:sym typeface="Book Antiqua"/>
              </a:defRPr>
            </a:lvl6pPr>
            <a:lvl7pPr indent="0" lvl="6" marL="0" marR="0" rtl="0" algn="r">
              <a:spcBef>
                <a:spcPts val="0"/>
              </a:spcBef>
              <a:buNone/>
              <a:defRPr sz="1200">
                <a:solidFill>
                  <a:srgbClr val="BABABA"/>
                </a:solidFill>
                <a:latin typeface="Book Antiqua"/>
                <a:ea typeface="Book Antiqua"/>
                <a:cs typeface="Book Antiqua"/>
                <a:sym typeface="Book Antiqua"/>
              </a:defRPr>
            </a:lvl7pPr>
            <a:lvl8pPr indent="0" lvl="7" marL="0" marR="0" rtl="0" algn="r">
              <a:spcBef>
                <a:spcPts val="0"/>
              </a:spcBef>
              <a:buNone/>
              <a:defRPr sz="1200">
                <a:solidFill>
                  <a:srgbClr val="BABABA"/>
                </a:solidFill>
                <a:latin typeface="Book Antiqua"/>
                <a:ea typeface="Book Antiqua"/>
                <a:cs typeface="Book Antiqua"/>
                <a:sym typeface="Book Antiqua"/>
              </a:defRPr>
            </a:lvl8pPr>
            <a:lvl9pPr indent="0" lvl="8" marL="0" marR="0" rtl="0" algn="r">
              <a:spcBef>
                <a:spcPts val="0"/>
              </a:spcBef>
              <a:buNone/>
              <a:defRPr sz="1200">
                <a:solidFill>
                  <a:srgbClr val="BABABA"/>
                </a:solidFill>
                <a:latin typeface="Book Antiqua"/>
                <a:ea typeface="Book Antiqua"/>
                <a:cs typeface="Book Antiqua"/>
                <a:sym typeface="Book Antiqu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en.wikipedia.org/wiki/Image:Tj-loco.jpg" TargetMode="External"/><Relationship Id="rId4" Type="http://schemas.openxmlformats.org/officeDocument/2006/relationships/image" Target="../media/image20.jpg"/><Relationship Id="rId5" Type="http://schemas.openxmlformats.org/officeDocument/2006/relationships/hyperlink" Target="http://en.wikipedia.org/wiki/Image:Tj-loco-vec.gif" TargetMode="External"/><Relationship Id="rId6"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18.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9"/>
          <p:cNvSpPr txBox="1"/>
          <p:nvPr>
            <p:ph type="ctrTitle"/>
          </p:nvPr>
        </p:nvSpPr>
        <p:spPr>
          <a:xfrm>
            <a:off x="1043608" y="0"/>
            <a:ext cx="7694672" cy="2736304"/>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Clr>
                <a:srgbClr val="006B8C"/>
              </a:buClr>
              <a:buSzPts val="4300"/>
              <a:buFont typeface="Cabin"/>
              <a:buNone/>
            </a:pPr>
            <a:r>
              <a:rPr b="0" i="0" lang="en-US" sz="4300" u="none" cap="none" strike="noStrike">
                <a:solidFill>
                  <a:srgbClr val="006B8C"/>
                </a:solidFill>
                <a:latin typeface="Cabin"/>
                <a:ea typeface="Cabin"/>
                <a:cs typeface="Cabin"/>
                <a:sym typeface="Cabin"/>
              </a:rPr>
              <a:t>RANDOM SCAN DISPLAYS </a:t>
            </a:r>
            <a:br>
              <a:rPr b="0" i="0" lang="en-US" sz="4300" u="none" cap="none" strike="noStrike">
                <a:solidFill>
                  <a:srgbClr val="006B8C"/>
                </a:solidFill>
                <a:latin typeface="Cabin"/>
                <a:ea typeface="Cabin"/>
                <a:cs typeface="Cabin"/>
                <a:sym typeface="Cabin"/>
              </a:rPr>
            </a:br>
            <a:r>
              <a:rPr b="0" i="0" lang="en-US" sz="4300" u="none" cap="none" strike="noStrike">
                <a:solidFill>
                  <a:srgbClr val="006B8C"/>
                </a:solidFill>
                <a:latin typeface="Cabin"/>
                <a:ea typeface="Cabin"/>
                <a:cs typeface="Cabin"/>
                <a:sym typeface="Cabin"/>
              </a:rPr>
              <a:t>AND</a:t>
            </a:r>
            <a:br>
              <a:rPr b="0" i="0" lang="en-US" sz="4300" u="none" cap="none" strike="noStrike">
                <a:solidFill>
                  <a:srgbClr val="006B8C"/>
                </a:solidFill>
                <a:latin typeface="Cabin"/>
                <a:ea typeface="Cabin"/>
                <a:cs typeface="Cabin"/>
                <a:sym typeface="Cabin"/>
              </a:rPr>
            </a:br>
            <a:r>
              <a:rPr b="0" i="0" lang="en-US" sz="4300" u="none" cap="none" strike="noStrike">
                <a:solidFill>
                  <a:srgbClr val="006B8C"/>
                </a:solidFill>
                <a:latin typeface="Cabin"/>
                <a:ea typeface="Cabin"/>
                <a:cs typeface="Cabin"/>
                <a:sym typeface="Cabin"/>
              </a:rPr>
              <a:t>RASTER SCAN DISPLAYS </a:t>
            </a:r>
            <a:endParaRPr b="0" i="0" sz="4300" u="none" cap="none" strike="noStrike">
              <a:solidFill>
                <a:srgbClr val="006B8C"/>
              </a:solidFill>
              <a:latin typeface="Cabin"/>
              <a:ea typeface="Cabin"/>
              <a:cs typeface="Cabin"/>
              <a:sym typeface="Cab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48"/>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6B8C"/>
              </a:buClr>
              <a:buSzPts val="4300"/>
              <a:buFont typeface="Cabin"/>
              <a:buNone/>
            </a:pPr>
            <a:r>
              <a:rPr b="0" i="0" lang="en-US" sz="4300" u="none" cap="none" strike="noStrike">
                <a:solidFill>
                  <a:srgbClr val="006B8C"/>
                </a:solidFill>
                <a:latin typeface="Cabin"/>
                <a:ea typeface="Cabin"/>
                <a:cs typeface="Cabin"/>
                <a:sym typeface="Cabin"/>
              </a:rPr>
              <a:t>INTERLACING</a:t>
            </a:r>
            <a:endParaRPr b="0" i="0" sz="4300" u="none" cap="none" strike="noStrike">
              <a:solidFill>
                <a:srgbClr val="006B8C"/>
              </a:solidFill>
              <a:latin typeface="Cabin"/>
              <a:ea typeface="Cabin"/>
              <a:cs typeface="Cabin"/>
              <a:sym typeface="Cabin"/>
            </a:endParaRPr>
          </a:p>
        </p:txBody>
      </p:sp>
      <p:pic>
        <p:nvPicPr>
          <p:cNvPr descr="inter.png" id="322" name="Google Shape;322;p48"/>
          <p:cNvPicPr preferRelativeResize="0"/>
          <p:nvPr>
            <p:ph idx="1" type="body"/>
          </p:nvPr>
        </p:nvPicPr>
        <p:blipFill rotWithShape="1">
          <a:blip r:embed="rId3">
            <a:alphaModFix/>
          </a:blip>
          <a:srcRect b="0" l="0" r="0" t="0"/>
          <a:stretch/>
        </p:blipFill>
        <p:spPr>
          <a:xfrm>
            <a:off x="1691680" y="1484784"/>
            <a:ext cx="6768751" cy="45365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9"/>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6B8C"/>
              </a:buClr>
              <a:buSzPts val="4300"/>
              <a:buFont typeface="Cabin"/>
              <a:buNone/>
            </a:pPr>
            <a:r>
              <a:rPr b="0" i="0" lang="en-US" sz="4300" u="none" cap="none" strike="noStrike">
                <a:solidFill>
                  <a:srgbClr val="006B8C"/>
                </a:solidFill>
                <a:latin typeface="Cabin"/>
                <a:ea typeface="Cabin"/>
                <a:cs typeface="Cabin"/>
                <a:sym typeface="Cabin"/>
              </a:rPr>
              <a:t>APPLICATIONS</a:t>
            </a:r>
            <a:endParaRPr b="0" i="0" sz="4300" u="none" cap="none" strike="noStrike">
              <a:solidFill>
                <a:srgbClr val="006B8C"/>
              </a:solidFill>
              <a:latin typeface="Cabin"/>
              <a:ea typeface="Cabin"/>
              <a:cs typeface="Cabin"/>
              <a:sym typeface="Cabin"/>
            </a:endParaRPr>
          </a:p>
        </p:txBody>
      </p:sp>
      <p:sp>
        <p:nvSpPr>
          <p:cNvPr id="328" name="Google Shape;328;p49"/>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Autofit/>
          </a:bodyPr>
          <a:lstStyle/>
          <a:p>
            <a:pPr indent="-514350" lvl="0" marL="596646" marR="0" rtl="0" algn="l">
              <a:lnSpc>
                <a:spcPct val="80000"/>
              </a:lnSpc>
              <a:spcBef>
                <a:spcPts val="0"/>
              </a:spcBef>
              <a:spcAft>
                <a:spcPts val="0"/>
              </a:spcAft>
              <a:buClr>
                <a:schemeClr val="accent1"/>
              </a:buClr>
              <a:buSzPts val="2442"/>
              <a:buFont typeface="Noto Sans Symbols"/>
              <a:buChar char="●"/>
            </a:pPr>
            <a:r>
              <a:rPr b="0" i="0" lang="en-US" sz="3052" u="none" cap="none" strike="noStrike">
                <a:solidFill>
                  <a:schemeClr val="dk1"/>
                </a:solidFill>
                <a:latin typeface="Times New Roman"/>
                <a:ea typeface="Times New Roman"/>
                <a:cs typeface="Times New Roman"/>
                <a:sym typeface="Times New Roman"/>
              </a:rPr>
              <a:t>Suited for realistic display of screens</a:t>
            </a:r>
            <a:endParaRPr/>
          </a:p>
          <a:p>
            <a:pPr indent="-514350" lvl="0" marL="596646" marR="0" rtl="0" algn="l">
              <a:lnSpc>
                <a:spcPct val="80000"/>
              </a:lnSpc>
              <a:spcBef>
                <a:spcPts val="600"/>
              </a:spcBef>
              <a:spcAft>
                <a:spcPts val="0"/>
              </a:spcAft>
              <a:buClr>
                <a:schemeClr val="accent1"/>
              </a:buClr>
              <a:buSzPts val="2442"/>
              <a:buFont typeface="Noto Sans Symbols"/>
              <a:buChar char="●"/>
            </a:pPr>
            <a:r>
              <a:rPr b="0" i="0" lang="en-US" sz="3052" u="none" cap="none" strike="noStrike">
                <a:solidFill>
                  <a:schemeClr val="dk1"/>
                </a:solidFill>
                <a:latin typeface="Times New Roman"/>
                <a:ea typeface="Times New Roman"/>
                <a:cs typeface="Times New Roman"/>
                <a:sym typeface="Times New Roman"/>
              </a:rPr>
              <a:t>Home television computer printers create their images basically by raster scanning. </a:t>
            </a:r>
            <a:endParaRPr/>
          </a:p>
          <a:p>
            <a:pPr indent="-514350" lvl="0" marL="596646" marR="0" rtl="0" algn="l">
              <a:lnSpc>
                <a:spcPct val="80000"/>
              </a:lnSpc>
              <a:spcBef>
                <a:spcPts val="600"/>
              </a:spcBef>
              <a:spcAft>
                <a:spcPts val="0"/>
              </a:spcAft>
              <a:buClr>
                <a:schemeClr val="accent1"/>
              </a:buClr>
              <a:buSzPts val="2442"/>
              <a:buFont typeface="Noto Sans Symbols"/>
              <a:buChar char="●"/>
            </a:pPr>
            <a:r>
              <a:rPr b="0" i="0" lang="en-US" sz="3052" u="none" cap="none" strike="noStrike">
                <a:solidFill>
                  <a:schemeClr val="dk1"/>
                </a:solidFill>
                <a:latin typeface="Times New Roman"/>
                <a:ea typeface="Times New Roman"/>
                <a:cs typeface="Times New Roman"/>
                <a:sym typeface="Times New Roman"/>
              </a:rPr>
              <a:t>Laser printers use a spinning polygonal mirror (or an optical equivalent) to scan across the photosensitive drum, and paper movement provides the other scan axis</a:t>
            </a:r>
            <a:endParaRPr/>
          </a:p>
          <a:p>
            <a:pPr indent="-514350" lvl="0" marL="596646" marR="0" rtl="0" algn="l">
              <a:lnSpc>
                <a:spcPct val="80000"/>
              </a:lnSpc>
              <a:spcBef>
                <a:spcPts val="600"/>
              </a:spcBef>
              <a:spcAft>
                <a:spcPts val="0"/>
              </a:spcAft>
              <a:buClr>
                <a:schemeClr val="accent1"/>
              </a:buClr>
              <a:buSzPts val="2072"/>
              <a:buFont typeface="Noto Sans Symbols"/>
              <a:buChar char="➢"/>
            </a:pPr>
            <a:r>
              <a:rPr b="0" i="0" lang="en-US" sz="2590" u="none" cap="none" strike="noStrike">
                <a:solidFill>
                  <a:schemeClr val="dk1"/>
                </a:solidFill>
                <a:latin typeface="Times New Roman"/>
                <a:ea typeface="Times New Roman"/>
                <a:cs typeface="Times New Roman"/>
                <a:sym typeface="Times New Roman"/>
              </a:rPr>
              <a:t>Common raster image formats include BMP (Windows Bitmap), JPEG (Joint Photographics Expert Group), GIF (Graphics Interchange Format) , PNG (Portable Network Graphic), PSD (Adobe PhotoShop)</a:t>
            </a:r>
            <a:endParaRPr/>
          </a:p>
          <a:p>
            <a:pPr indent="-363982" lvl="0" marL="596646" marR="0" rtl="0" algn="l">
              <a:lnSpc>
                <a:spcPct val="80000"/>
              </a:lnSpc>
              <a:spcBef>
                <a:spcPts val="600"/>
              </a:spcBef>
              <a:spcAft>
                <a:spcPts val="0"/>
              </a:spcAft>
              <a:buClr>
                <a:schemeClr val="accent1"/>
              </a:buClr>
              <a:buSzPts val="2368"/>
              <a:buFont typeface="Cabin"/>
              <a:buNone/>
            </a:pPr>
            <a:r>
              <a:t/>
            </a:r>
            <a:endParaRPr b="0" i="0" sz="2960" u="none" cap="none" strike="noStrike">
              <a:solidFill>
                <a:schemeClr val="dk1"/>
              </a:solidFill>
              <a:latin typeface="Times New Roman"/>
              <a:ea typeface="Times New Roman"/>
              <a:cs typeface="Times New Roman"/>
              <a:sym typeface="Times New Roman"/>
            </a:endParaRPr>
          </a:p>
          <a:p>
            <a:pPr indent="-133096" lvl="0" marL="365760" marR="0" rtl="0" algn="l">
              <a:lnSpc>
                <a:spcPct val="80000"/>
              </a:lnSpc>
              <a:spcBef>
                <a:spcPts val="600"/>
              </a:spcBef>
              <a:spcAft>
                <a:spcPts val="0"/>
              </a:spcAft>
              <a:buClr>
                <a:schemeClr val="accent1"/>
              </a:buClr>
              <a:buSzPts val="2368"/>
              <a:buFont typeface="Noto Sans Symbols"/>
              <a:buNone/>
            </a:pPr>
            <a:r>
              <a:t/>
            </a:r>
            <a:endParaRPr b="0" i="0" sz="2960" u="none" cap="none" strike="noStrike">
              <a:solidFill>
                <a:schemeClr val="dk1"/>
              </a:solidFill>
              <a:latin typeface="Cabin"/>
              <a:ea typeface="Cabin"/>
              <a:cs typeface="Cabin"/>
              <a:sym typeface="Cabin"/>
            </a:endParaRPr>
          </a:p>
          <a:p>
            <a:pPr indent="-133096" lvl="0" marL="365760" marR="0" rtl="0" algn="l">
              <a:lnSpc>
                <a:spcPct val="80000"/>
              </a:lnSpc>
              <a:spcBef>
                <a:spcPts val="600"/>
              </a:spcBef>
              <a:spcAft>
                <a:spcPts val="0"/>
              </a:spcAft>
              <a:buClr>
                <a:schemeClr val="accent1"/>
              </a:buClr>
              <a:buSzPts val="2368"/>
              <a:buFont typeface="Noto Sans Symbols"/>
              <a:buNone/>
            </a:pPr>
            <a:r>
              <a:t/>
            </a:r>
            <a:endParaRPr b="1" i="0" sz="2960" u="none" cap="none" strike="noStrike">
              <a:solidFill>
                <a:schemeClr val="dk1"/>
              </a:solidFill>
              <a:latin typeface="Cabin"/>
              <a:ea typeface="Cabin"/>
              <a:cs typeface="Cabin"/>
              <a:sym typeface="Cabin"/>
            </a:endParaRPr>
          </a:p>
          <a:p>
            <a:pPr indent="-133096" lvl="0" marL="365760" marR="0" rtl="0" algn="l">
              <a:lnSpc>
                <a:spcPct val="80000"/>
              </a:lnSpc>
              <a:spcBef>
                <a:spcPts val="600"/>
              </a:spcBef>
              <a:spcAft>
                <a:spcPts val="0"/>
              </a:spcAft>
              <a:buClr>
                <a:schemeClr val="accent1"/>
              </a:buClr>
              <a:buSzPts val="2368"/>
              <a:buFont typeface="Noto Sans Symbols"/>
              <a:buNone/>
            </a:pPr>
            <a:r>
              <a:t/>
            </a:r>
            <a:endParaRPr b="0" i="0" sz="2960" u="none" cap="none" strike="noStrike">
              <a:solidFill>
                <a:schemeClr val="dk1"/>
              </a:solidFill>
              <a:latin typeface="Cabin"/>
              <a:ea typeface="Cabin"/>
              <a:cs typeface="Cabin"/>
              <a:sym typeface="Cabi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50"/>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6B8C"/>
              </a:buClr>
              <a:buSzPts val="4300"/>
              <a:buFont typeface="Cabin"/>
              <a:buNone/>
            </a:pPr>
            <a:r>
              <a:rPr b="0" i="0" lang="en-US" sz="4300" u="none" cap="none" strike="noStrike">
                <a:solidFill>
                  <a:srgbClr val="006B8C"/>
                </a:solidFill>
                <a:latin typeface="Cabin"/>
                <a:ea typeface="Cabin"/>
                <a:cs typeface="Cabin"/>
                <a:sym typeface="Cabin"/>
              </a:rPr>
              <a:t>DISADVANTAGE</a:t>
            </a:r>
            <a:endParaRPr b="0" i="0" sz="4300" u="none" cap="none" strike="noStrike">
              <a:solidFill>
                <a:srgbClr val="006B8C"/>
              </a:solidFill>
              <a:latin typeface="Cabin"/>
              <a:ea typeface="Cabin"/>
              <a:cs typeface="Cabin"/>
              <a:sym typeface="Cabin"/>
            </a:endParaRPr>
          </a:p>
        </p:txBody>
      </p:sp>
      <p:sp>
        <p:nvSpPr>
          <p:cNvPr id="334" name="Google Shape;334;p50"/>
          <p:cNvSpPr txBox="1"/>
          <p:nvPr>
            <p:ph idx="1" type="body"/>
          </p:nvPr>
        </p:nvSpPr>
        <p:spPr>
          <a:xfrm>
            <a:off x="1475656" y="1556792"/>
            <a:ext cx="7498080" cy="4800600"/>
          </a:xfrm>
          <a:prstGeom prst="rect">
            <a:avLst/>
          </a:prstGeom>
          <a:noFill/>
          <a:ln>
            <a:noFill/>
          </a:ln>
        </p:spPr>
        <p:txBody>
          <a:bodyPr anchorCtr="0" anchor="t" bIns="45700" lIns="91425" spcFirstLastPara="1" rIns="91425" wrap="square" tIns="45700">
            <a:noAutofit/>
          </a:bodyPr>
          <a:lstStyle/>
          <a:p>
            <a:pPr indent="-120903" lvl="0" marL="365760" marR="0" rtl="0" algn="l">
              <a:lnSpc>
                <a:spcPct val="100000"/>
              </a:lnSpc>
              <a:spcBef>
                <a:spcPts val="0"/>
              </a:spcBef>
              <a:spcAft>
                <a:spcPts val="0"/>
              </a:spcAft>
              <a:buClr>
                <a:schemeClr val="accent1"/>
              </a:buClr>
              <a:buSzPts val="2560"/>
              <a:buFont typeface="Noto Sans Symbols"/>
              <a:buNone/>
            </a:pPr>
            <a:r>
              <a:t/>
            </a:r>
            <a:endParaRPr b="0" i="0" sz="3200" u="none" cap="none" strike="noStrike">
              <a:solidFill>
                <a:schemeClr val="dk1"/>
              </a:solidFill>
              <a:latin typeface="Times New Roman"/>
              <a:ea typeface="Times New Roman"/>
              <a:cs typeface="Times New Roman"/>
              <a:sym typeface="Times New Roman"/>
            </a:endParaRPr>
          </a:p>
          <a:p>
            <a:pPr indent="-120903" lvl="0" marL="365760" marR="0" rtl="0" algn="l">
              <a:lnSpc>
                <a:spcPct val="100000"/>
              </a:lnSpc>
              <a:spcBef>
                <a:spcPts val="600"/>
              </a:spcBef>
              <a:spcAft>
                <a:spcPts val="0"/>
              </a:spcAft>
              <a:buClr>
                <a:schemeClr val="accent1"/>
              </a:buClr>
              <a:buSzPts val="2560"/>
              <a:buFont typeface="Noto Sans Symbols"/>
              <a:buNone/>
            </a:pPr>
            <a:r>
              <a:t/>
            </a:r>
            <a:endParaRPr b="0" i="0" sz="3200" u="none" cap="none" strike="noStrike">
              <a:solidFill>
                <a:schemeClr val="dk1"/>
              </a:solidFill>
              <a:latin typeface="Cabin"/>
              <a:ea typeface="Cabin"/>
              <a:cs typeface="Cabin"/>
              <a:sym typeface="Cabin"/>
            </a:endParaRPr>
          </a:p>
        </p:txBody>
      </p:sp>
      <p:sp>
        <p:nvSpPr>
          <p:cNvPr id="335" name="Google Shape;335;p50"/>
          <p:cNvSpPr txBox="1"/>
          <p:nvPr/>
        </p:nvSpPr>
        <p:spPr>
          <a:xfrm>
            <a:off x="1547664" y="1412776"/>
            <a:ext cx="7272808" cy="2677656"/>
          </a:xfrm>
          <a:prstGeom prst="rect">
            <a:avLst/>
          </a:prstGeom>
          <a:noFill/>
          <a:ln>
            <a:noFill/>
          </a:ln>
        </p:spPr>
        <p:txBody>
          <a:bodyPr anchorCtr="0" anchor="t" bIns="45700" lIns="91425" spcFirstLastPara="1" rIns="91425" wrap="square" tIns="45700">
            <a:noAutofit/>
          </a:bodyPr>
          <a:lstStyle/>
          <a:p>
            <a:pPr indent="-514350" lvl="0" marL="596646" marR="0" rtl="0" algn="l">
              <a:spcBef>
                <a:spcPts val="0"/>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 To increase size of a raster image the pixels defining the image are be increased in either number or size  Spreading the pixels over a larger area causes the image to lose detail and clarity. </a:t>
            </a:r>
            <a:endParaRPr/>
          </a:p>
          <a:p>
            <a:pPr indent="-514350" lvl="0" marL="596646" marR="0" rtl="0" algn="l">
              <a:spcBef>
                <a:spcPts val="0"/>
              </a:spcBef>
              <a:spcAft>
                <a:spcPts val="0"/>
              </a:spcAft>
              <a:buClr>
                <a:schemeClr val="dk1"/>
              </a:buClr>
              <a:buSzPts val="2500"/>
              <a:buFont typeface="Arial"/>
              <a:buChar char="•"/>
            </a:pPr>
            <a:r>
              <a:rPr lang="en-US" sz="2500">
                <a:solidFill>
                  <a:schemeClr val="dk1"/>
                </a:solidFill>
                <a:latin typeface="Times New Roman"/>
                <a:ea typeface="Times New Roman"/>
                <a:cs typeface="Times New Roman"/>
                <a:sym typeface="Times New Roman"/>
              </a:rPr>
              <a:t>Produces jagged lines that are plotted as discrete points</a:t>
            </a:r>
            <a:endParaRPr/>
          </a:p>
          <a:p>
            <a:pPr indent="0" lvl="0" marL="0" marR="0" rtl="0" algn="l">
              <a:spcBef>
                <a:spcPts val="0"/>
              </a:spcBef>
              <a:spcAft>
                <a:spcPts val="0"/>
              </a:spcAft>
              <a:buNone/>
            </a:pPr>
            <a:r>
              <a:t/>
            </a:r>
            <a:endParaRPr sz="1800">
              <a:solidFill>
                <a:schemeClr val="dk1"/>
              </a:solidFill>
              <a:latin typeface="Cabin"/>
              <a:ea typeface="Cabin"/>
              <a:cs typeface="Cabin"/>
              <a:sym typeface="Cabin"/>
            </a:endParaRPr>
          </a:p>
        </p:txBody>
      </p:sp>
      <p:pic>
        <p:nvPicPr>
          <p:cNvPr descr="http://www.offsetprintingtechnology.com/wp-content/uploads/2012/09/raster-graphic.jpg" id="336" name="Google Shape;336;p50"/>
          <p:cNvPicPr preferRelativeResize="0"/>
          <p:nvPr/>
        </p:nvPicPr>
        <p:blipFill rotWithShape="1">
          <a:blip r:embed="rId3">
            <a:alphaModFix/>
          </a:blip>
          <a:srcRect b="0" l="0" r="0" t="0"/>
          <a:stretch/>
        </p:blipFill>
        <p:spPr>
          <a:xfrm>
            <a:off x="4211960" y="3429000"/>
            <a:ext cx="4932040" cy="3429000"/>
          </a:xfrm>
          <a:prstGeom prst="rect">
            <a:avLst/>
          </a:prstGeom>
          <a:noFill/>
          <a:ln>
            <a:noFill/>
          </a:ln>
        </p:spPr>
      </p:pic>
      <p:pic>
        <p:nvPicPr>
          <p:cNvPr descr="[IMG]" id="337" name="Google Shape;337;p50"/>
          <p:cNvPicPr preferRelativeResize="0"/>
          <p:nvPr/>
        </p:nvPicPr>
        <p:blipFill rotWithShape="1">
          <a:blip r:embed="rId4">
            <a:alphaModFix/>
          </a:blip>
          <a:srcRect b="0" l="0" r="0" t="0"/>
          <a:stretch/>
        </p:blipFill>
        <p:spPr>
          <a:xfrm>
            <a:off x="0" y="3861047"/>
            <a:ext cx="3635896" cy="299695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51"/>
          <p:cNvSpPr txBox="1"/>
          <p:nvPr>
            <p:ph type="title"/>
          </p:nvPr>
        </p:nvSpPr>
        <p:spPr>
          <a:xfrm>
            <a:off x="1403648" y="332656"/>
            <a:ext cx="749808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6B8C"/>
              </a:buClr>
              <a:buSzPts val="4300"/>
              <a:buFont typeface="Cabin"/>
              <a:buNone/>
            </a:pPr>
            <a:r>
              <a:rPr b="0" i="0" lang="en-US" sz="4300" u="none" cap="none" strike="noStrike">
                <a:solidFill>
                  <a:srgbClr val="006B8C"/>
                </a:solidFill>
                <a:latin typeface="Cabin"/>
                <a:ea typeface="Cabin"/>
                <a:cs typeface="Cabin"/>
                <a:sym typeface="Cabin"/>
              </a:rPr>
              <a:t>RANDOM SCAN DISPLAY</a:t>
            </a:r>
            <a:endParaRPr b="0" i="0" sz="4300" u="none" cap="none" strike="noStrike">
              <a:solidFill>
                <a:srgbClr val="006B8C"/>
              </a:solidFill>
              <a:latin typeface="Cabin"/>
              <a:ea typeface="Cabin"/>
              <a:cs typeface="Cabin"/>
              <a:sym typeface="Cabin"/>
            </a:endParaRPr>
          </a:p>
        </p:txBody>
      </p:sp>
      <p:sp>
        <p:nvSpPr>
          <p:cNvPr id="343" name="Google Shape;343;p51"/>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Autofit/>
          </a:bodyPr>
          <a:lstStyle/>
          <a:p>
            <a:pPr indent="-283464" lvl="0" marL="365760" marR="0" rtl="0" algn="l">
              <a:lnSpc>
                <a:spcPct val="100000"/>
              </a:lnSpc>
              <a:spcBef>
                <a:spcPts val="0"/>
              </a:spcBef>
              <a:spcAft>
                <a:spcPts val="0"/>
              </a:spcAft>
              <a:buClr>
                <a:schemeClr val="accent1"/>
              </a:buClr>
              <a:buSzPts val="2560"/>
              <a:buFont typeface="Noto Sans Symbols"/>
              <a:buChar char="●"/>
            </a:pPr>
            <a:r>
              <a:rPr b="0" i="0" lang="en-US" sz="3200" u="none" cap="none" strike="noStrike">
                <a:solidFill>
                  <a:schemeClr val="dk1"/>
                </a:solidFill>
                <a:latin typeface="Times New Roman"/>
                <a:ea typeface="Times New Roman"/>
                <a:cs typeface="Times New Roman"/>
                <a:sym typeface="Times New Roman"/>
              </a:rPr>
              <a:t>Random scan display is the use of geometrical primitives such as points, lines, curves, and polygons, which are all based upon </a:t>
            </a:r>
            <a:r>
              <a:rPr b="1" i="0" lang="en-US" sz="3200" u="none" cap="none" strike="noStrike">
                <a:solidFill>
                  <a:schemeClr val="dk1"/>
                </a:solidFill>
                <a:latin typeface="Times New Roman"/>
                <a:ea typeface="Times New Roman"/>
                <a:cs typeface="Times New Roman"/>
                <a:sym typeface="Times New Roman"/>
              </a:rPr>
              <a:t>mathematical equation</a:t>
            </a:r>
            <a:endParaRPr b="0" i="0" sz="3200" u="none" cap="none" strike="noStrike">
              <a:solidFill>
                <a:schemeClr val="dk1"/>
              </a:solidFill>
              <a:latin typeface="Cabin"/>
              <a:ea typeface="Cabin"/>
              <a:cs typeface="Cabin"/>
              <a:sym typeface="Cabin"/>
            </a:endParaRPr>
          </a:p>
        </p:txBody>
      </p:sp>
      <p:pic>
        <p:nvPicPr>
          <p:cNvPr descr="vectorDisplay" id="344" name="Google Shape;344;p51"/>
          <p:cNvPicPr preferRelativeResize="0"/>
          <p:nvPr/>
        </p:nvPicPr>
        <p:blipFill rotWithShape="1">
          <a:blip r:embed="rId3">
            <a:alphaModFix/>
          </a:blip>
          <a:srcRect b="0" l="0" r="0" t="0"/>
          <a:stretch/>
        </p:blipFill>
        <p:spPr>
          <a:xfrm>
            <a:off x="1907704" y="3357363"/>
            <a:ext cx="6053147" cy="350063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48" name="Shape 348"/>
        <p:cNvGrpSpPr/>
        <p:nvPr/>
      </p:nvGrpSpPr>
      <p:grpSpPr>
        <a:xfrm>
          <a:off x="0" y="0"/>
          <a:ext cx="0" cy="0"/>
          <a:chOff x="0" y="0"/>
          <a:chExt cx="0" cy="0"/>
        </a:xfrm>
      </p:grpSpPr>
      <p:sp>
        <p:nvSpPr>
          <p:cNvPr id="349" name="Google Shape;349;p52"/>
          <p:cNvSpPr txBox="1"/>
          <p:nvPr>
            <p:ph type="title"/>
          </p:nvPr>
        </p:nvSpPr>
        <p:spPr>
          <a:xfrm>
            <a:off x="395536" y="0"/>
            <a:ext cx="8229600" cy="692696"/>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959"/>
              <a:buFont typeface="Calibri"/>
              <a:buNone/>
            </a:pPr>
            <a:r>
              <a:rPr b="0" i="0" lang="en-US" sz="3959" u="none" cap="none" strike="noStrike">
                <a:solidFill>
                  <a:schemeClr val="dk1"/>
                </a:solidFill>
                <a:latin typeface="Calibri"/>
                <a:ea typeface="Calibri"/>
                <a:cs typeface="Calibri"/>
                <a:sym typeface="Calibri"/>
              </a:rPr>
              <a:t>VECTOR IMAGE </a:t>
            </a:r>
            <a:endParaRPr b="0" i="0" sz="3959" u="none" cap="none" strike="noStrike">
              <a:solidFill>
                <a:schemeClr val="dk1"/>
              </a:solidFill>
              <a:latin typeface="Calibri"/>
              <a:ea typeface="Calibri"/>
              <a:cs typeface="Calibri"/>
              <a:sym typeface="Calibri"/>
            </a:endParaRPr>
          </a:p>
        </p:txBody>
      </p:sp>
      <p:pic>
        <p:nvPicPr>
          <p:cNvPr descr="vector diplay.png" id="350" name="Google Shape;350;p52"/>
          <p:cNvPicPr preferRelativeResize="0"/>
          <p:nvPr>
            <p:ph idx="1" type="body"/>
          </p:nvPr>
        </p:nvPicPr>
        <p:blipFill rotWithShape="1">
          <a:blip r:embed="rId3">
            <a:alphaModFix/>
          </a:blip>
          <a:srcRect b="0" l="0" r="0" t="0"/>
          <a:stretch/>
        </p:blipFill>
        <p:spPr>
          <a:xfrm>
            <a:off x="0" y="792088"/>
            <a:ext cx="9143999" cy="57332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3"/>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6B8C"/>
              </a:buClr>
              <a:buSzPts val="4300"/>
              <a:buFont typeface="Cabin"/>
              <a:buNone/>
            </a:pPr>
            <a:r>
              <a:rPr b="0" i="0" lang="en-US" sz="4300" u="none" cap="none" strike="noStrike">
                <a:solidFill>
                  <a:srgbClr val="006B8C"/>
                </a:solidFill>
                <a:latin typeface="Cabin"/>
                <a:ea typeface="Cabin"/>
                <a:cs typeface="Cabin"/>
                <a:sym typeface="Cabin"/>
              </a:rPr>
              <a:t>WORKING</a:t>
            </a:r>
            <a:endParaRPr b="0" i="0" sz="4300" u="none" cap="none" strike="noStrike">
              <a:solidFill>
                <a:srgbClr val="006B8C"/>
              </a:solidFill>
              <a:latin typeface="Cabin"/>
              <a:ea typeface="Cabin"/>
              <a:cs typeface="Cabin"/>
              <a:sym typeface="Cabin"/>
            </a:endParaRPr>
          </a:p>
        </p:txBody>
      </p:sp>
      <p:sp>
        <p:nvSpPr>
          <p:cNvPr id="356" name="Google Shape;356;p53"/>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Autofit/>
          </a:bodyPr>
          <a:lstStyle/>
          <a:p>
            <a:pPr indent="-283464" lvl="0" marL="365760" marR="0" rtl="0" algn="l">
              <a:lnSpc>
                <a:spcPct val="100000"/>
              </a:lnSpc>
              <a:spcBef>
                <a:spcPts val="0"/>
              </a:spcBef>
              <a:spcAft>
                <a:spcPts val="0"/>
              </a:spcAft>
              <a:buClr>
                <a:schemeClr val="accent1"/>
              </a:buClr>
              <a:buSzPts val="2560"/>
              <a:buFont typeface="Noto Sans Symbols"/>
              <a:buChar char="●"/>
            </a:pPr>
            <a:r>
              <a:rPr b="0" i="0" lang="en-US" sz="3200" u="none" cap="none" strike="noStrike">
                <a:solidFill>
                  <a:schemeClr val="dk1"/>
                </a:solidFill>
                <a:latin typeface="Cabin"/>
                <a:ea typeface="Cabin"/>
                <a:cs typeface="Cabin"/>
                <a:sym typeface="Cabin"/>
              </a:rPr>
              <a:t>When operated as a random-scan display unit, a CRT has the electron beam directed only to the parts of the screen where a picture is to be drawn.</a:t>
            </a:r>
            <a:endParaRPr/>
          </a:p>
          <a:p>
            <a:pPr indent="-283464" lvl="0" marL="365760" marR="0" rtl="0" algn="l">
              <a:lnSpc>
                <a:spcPct val="100000"/>
              </a:lnSpc>
              <a:spcBef>
                <a:spcPts val="600"/>
              </a:spcBef>
              <a:spcAft>
                <a:spcPts val="0"/>
              </a:spcAft>
              <a:buClr>
                <a:schemeClr val="accent1"/>
              </a:buClr>
              <a:buSzPts val="2560"/>
              <a:buFont typeface="Noto Sans Symbols"/>
              <a:buChar char="●"/>
            </a:pPr>
            <a:r>
              <a:rPr b="0" i="0" lang="en-US" sz="3200" u="none" cap="none" strike="noStrike">
                <a:solidFill>
                  <a:schemeClr val="dk1"/>
                </a:solidFill>
                <a:latin typeface="Cabin"/>
                <a:ea typeface="Cabin"/>
                <a:cs typeface="Cabin"/>
                <a:sym typeface="Cabin"/>
              </a:rPr>
              <a:t> Random-scan monitors draw a picture one line at a time and for this reason are also referred to as vector displays (or stroke-writing or calligraphic displays).</a:t>
            </a:r>
            <a:endParaRPr/>
          </a:p>
          <a:p>
            <a:pPr indent="-120903" lvl="0" marL="365760" marR="0" rtl="0" algn="l">
              <a:lnSpc>
                <a:spcPct val="100000"/>
              </a:lnSpc>
              <a:spcBef>
                <a:spcPts val="600"/>
              </a:spcBef>
              <a:spcAft>
                <a:spcPts val="0"/>
              </a:spcAft>
              <a:buClr>
                <a:schemeClr val="accent1"/>
              </a:buClr>
              <a:buSzPts val="2560"/>
              <a:buFont typeface="Noto Sans Symbols"/>
              <a:buNone/>
            </a:pPr>
            <a:r>
              <a:t/>
            </a:r>
            <a:endParaRPr b="0" i="0" sz="3200" u="none" cap="none" strike="noStrike">
              <a:solidFill>
                <a:schemeClr val="dk1"/>
              </a:solidFill>
              <a:latin typeface="Cabin"/>
              <a:ea typeface="Cabin"/>
              <a:cs typeface="Cabin"/>
              <a:sym typeface="Cabi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RASTER SCAN DISPLAY </a:t>
            </a:r>
            <a:endParaRPr b="0" i="0" sz="4400" u="none" cap="none" strike="noStrike">
              <a:solidFill>
                <a:schemeClr val="dk1"/>
              </a:solidFill>
              <a:latin typeface="Calibri"/>
              <a:ea typeface="Calibri"/>
              <a:cs typeface="Calibri"/>
              <a:sym typeface="Calibri"/>
            </a:endParaRPr>
          </a:p>
        </p:txBody>
      </p:sp>
      <p:pic>
        <p:nvPicPr>
          <p:cNvPr id="362" name="Google Shape;362;p54"/>
          <p:cNvPicPr preferRelativeResize="0"/>
          <p:nvPr>
            <p:ph idx="1" type="body"/>
          </p:nvPr>
        </p:nvPicPr>
        <p:blipFill rotWithShape="1">
          <a:blip r:embed="rId3">
            <a:alphaModFix/>
          </a:blip>
          <a:srcRect b="0" l="0" r="0" t="0"/>
          <a:stretch/>
        </p:blipFill>
        <p:spPr>
          <a:xfrm>
            <a:off x="467544" y="1628800"/>
            <a:ext cx="8228453" cy="504056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5"/>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6B8C"/>
              </a:buClr>
              <a:buSzPts val="4300"/>
              <a:buFont typeface="Cabin"/>
              <a:buNone/>
            </a:pPr>
            <a:r>
              <a:t/>
            </a:r>
            <a:endParaRPr b="0" i="0" sz="4300" u="none" cap="none" strike="noStrike">
              <a:solidFill>
                <a:srgbClr val="006B8C"/>
              </a:solidFill>
              <a:latin typeface="Cabin"/>
              <a:ea typeface="Cabin"/>
              <a:cs typeface="Cabin"/>
              <a:sym typeface="Cabin"/>
            </a:endParaRPr>
          </a:p>
        </p:txBody>
      </p:sp>
      <p:sp>
        <p:nvSpPr>
          <p:cNvPr id="368" name="Google Shape;368;p55"/>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Autofit/>
          </a:bodyPr>
          <a:lstStyle/>
          <a:p>
            <a:pPr indent="-571500" lvl="0" marL="571500" marR="0" rtl="0" algn="l">
              <a:lnSpc>
                <a:spcPct val="80000"/>
              </a:lnSpc>
              <a:spcBef>
                <a:spcPts val="0"/>
              </a:spcBef>
              <a:spcAft>
                <a:spcPts val="0"/>
              </a:spcAft>
              <a:buClr>
                <a:schemeClr val="accent1"/>
              </a:buClr>
              <a:buSzPts val="2368"/>
              <a:buFont typeface="Noto Sans Symbols"/>
              <a:buChar char="●"/>
            </a:pPr>
            <a:r>
              <a:rPr b="1" i="0" lang="en-US" sz="2960" u="none" cap="none" strike="noStrike">
                <a:solidFill>
                  <a:schemeClr val="dk1"/>
                </a:solidFill>
                <a:latin typeface="Times New Roman"/>
                <a:ea typeface="Times New Roman"/>
                <a:cs typeface="Times New Roman"/>
                <a:sym typeface="Times New Roman"/>
              </a:rPr>
              <a:t>Refresh rate</a:t>
            </a:r>
            <a:r>
              <a:rPr b="0" i="0" lang="en-US" sz="2960" u="none" cap="none" strike="noStrike">
                <a:solidFill>
                  <a:schemeClr val="dk1"/>
                </a:solidFill>
                <a:latin typeface="Times New Roman"/>
                <a:ea typeface="Times New Roman"/>
                <a:cs typeface="Times New Roman"/>
                <a:sym typeface="Times New Roman"/>
              </a:rPr>
              <a:t> depends on the number of lines to be displayed.</a:t>
            </a:r>
            <a:endParaRPr/>
          </a:p>
          <a:p>
            <a:pPr indent="-571500" lvl="0" marL="571500" marR="0" rtl="0" algn="l">
              <a:lnSpc>
                <a:spcPct val="80000"/>
              </a:lnSpc>
              <a:spcBef>
                <a:spcPts val="600"/>
              </a:spcBef>
              <a:spcAft>
                <a:spcPts val="0"/>
              </a:spcAft>
              <a:buClr>
                <a:schemeClr val="accent1"/>
              </a:buClr>
              <a:buSzPts val="2368"/>
              <a:buFont typeface="Noto Sans Symbols"/>
              <a:buChar char="●"/>
            </a:pPr>
            <a:r>
              <a:rPr b="0" i="0" lang="en-US" sz="2960" u="none" cap="none" strike="noStrike">
                <a:solidFill>
                  <a:schemeClr val="dk1"/>
                </a:solidFill>
                <a:latin typeface="Times New Roman"/>
                <a:ea typeface="Times New Roman"/>
                <a:cs typeface="Times New Roman"/>
                <a:sym typeface="Times New Roman"/>
              </a:rPr>
              <a:t>Picture definition is now stored as a line-drawing commands an area of memory referred to as </a:t>
            </a:r>
            <a:r>
              <a:rPr b="1" i="0" lang="en-US" sz="2960" u="none" cap="none" strike="noStrike">
                <a:solidFill>
                  <a:schemeClr val="dk1"/>
                </a:solidFill>
                <a:latin typeface="Times New Roman"/>
                <a:ea typeface="Times New Roman"/>
                <a:cs typeface="Times New Roman"/>
                <a:sym typeface="Times New Roman"/>
              </a:rPr>
              <a:t>refresh display file</a:t>
            </a:r>
            <a:r>
              <a:rPr b="0" i="0" lang="en-US" sz="2960" u="none" cap="none" strike="noStrike">
                <a:solidFill>
                  <a:schemeClr val="dk1"/>
                </a:solidFill>
                <a:latin typeface="Times New Roman"/>
                <a:ea typeface="Times New Roman"/>
                <a:cs typeface="Times New Roman"/>
                <a:sym typeface="Times New Roman"/>
              </a:rPr>
              <a:t> (</a:t>
            </a:r>
            <a:r>
              <a:rPr b="1" i="0" lang="en-US" sz="2960" u="none" cap="none" strike="noStrike">
                <a:solidFill>
                  <a:schemeClr val="dk1"/>
                </a:solidFill>
                <a:latin typeface="Times New Roman"/>
                <a:ea typeface="Times New Roman"/>
                <a:cs typeface="Times New Roman"/>
                <a:sym typeface="Times New Roman"/>
              </a:rPr>
              <a:t>display list</a:t>
            </a:r>
            <a:r>
              <a:rPr b="0" i="0" lang="en-US" sz="2960" u="none" cap="none" strike="noStrike">
                <a:solidFill>
                  <a:schemeClr val="dk1"/>
                </a:solidFill>
                <a:latin typeface="Times New Roman"/>
                <a:ea typeface="Times New Roman"/>
                <a:cs typeface="Times New Roman"/>
                <a:sym typeface="Times New Roman"/>
              </a:rPr>
              <a:t>).</a:t>
            </a:r>
            <a:endParaRPr/>
          </a:p>
          <a:p>
            <a:pPr indent="-571500" lvl="0" marL="571500" marR="0" rtl="0" algn="l">
              <a:lnSpc>
                <a:spcPct val="80000"/>
              </a:lnSpc>
              <a:spcBef>
                <a:spcPts val="600"/>
              </a:spcBef>
              <a:spcAft>
                <a:spcPts val="0"/>
              </a:spcAft>
              <a:buClr>
                <a:schemeClr val="accent1"/>
              </a:buClr>
              <a:buSzPts val="2368"/>
              <a:buFont typeface="Noto Sans Symbols"/>
              <a:buChar char="●"/>
            </a:pPr>
            <a:r>
              <a:rPr b="0" i="0" lang="en-US" sz="2960" u="none" cap="none" strike="noStrike">
                <a:solidFill>
                  <a:schemeClr val="dk1"/>
                </a:solidFill>
                <a:latin typeface="Times New Roman"/>
                <a:ea typeface="Times New Roman"/>
                <a:cs typeface="Times New Roman"/>
                <a:sym typeface="Times New Roman"/>
              </a:rPr>
              <a:t>To display a picture, the system cycle through the </a:t>
            </a:r>
            <a:r>
              <a:rPr b="1" i="0" lang="en-US" sz="2960" u="none" cap="none" strike="noStrike">
                <a:solidFill>
                  <a:schemeClr val="dk1"/>
                </a:solidFill>
                <a:latin typeface="Times New Roman"/>
                <a:ea typeface="Times New Roman"/>
                <a:cs typeface="Times New Roman"/>
                <a:sym typeface="Times New Roman"/>
              </a:rPr>
              <a:t>set of commands</a:t>
            </a:r>
            <a:r>
              <a:rPr b="0" i="0" lang="en-US" sz="2960" u="none" cap="none" strike="noStrike">
                <a:solidFill>
                  <a:schemeClr val="dk1"/>
                </a:solidFill>
                <a:latin typeface="Times New Roman"/>
                <a:ea typeface="Times New Roman"/>
                <a:cs typeface="Times New Roman"/>
                <a:sym typeface="Times New Roman"/>
              </a:rPr>
              <a:t> in the display file, drawing each component line in turn.</a:t>
            </a:r>
            <a:endParaRPr/>
          </a:p>
          <a:p>
            <a:pPr indent="-571500" lvl="0" marL="571500" marR="0" rtl="0" algn="l">
              <a:lnSpc>
                <a:spcPct val="80000"/>
              </a:lnSpc>
              <a:spcBef>
                <a:spcPts val="600"/>
              </a:spcBef>
              <a:spcAft>
                <a:spcPts val="0"/>
              </a:spcAft>
              <a:buClr>
                <a:schemeClr val="accent1"/>
              </a:buClr>
              <a:buSzPts val="2368"/>
              <a:buFont typeface="Noto Sans Symbols"/>
              <a:buChar char="●"/>
            </a:pPr>
            <a:r>
              <a:rPr b="0" i="0" lang="en-US" sz="2960" u="none" cap="none" strike="noStrike">
                <a:solidFill>
                  <a:schemeClr val="dk1"/>
                </a:solidFill>
                <a:latin typeface="Times New Roman"/>
                <a:ea typeface="Times New Roman"/>
                <a:cs typeface="Times New Roman"/>
                <a:sym typeface="Times New Roman"/>
              </a:rPr>
              <a:t>Random scan displays are designed to  draw all the component lines of a picture 30 to 60 times each second</a:t>
            </a:r>
            <a:endParaRPr/>
          </a:p>
          <a:p>
            <a:pPr indent="-133096" lvl="0" marL="365760" marR="0" rtl="0" algn="l">
              <a:lnSpc>
                <a:spcPct val="80000"/>
              </a:lnSpc>
              <a:spcBef>
                <a:spcPts val="600"/>
              </a:spcBef>
              <a:spcAft>
                <a:spcPts val="0"/>
              </a:spcAft>
              <a:buClr>
                <a:schemeClr val="accent1"/>
              </a:buClr>
              <a:buSzPts val="2368"/>
              <a:buFont typeface="Noto Sans Symbols"/>
              <a:buNone/>
            </a:pPr>
            <a:r>
              <a:t/>
            </a:r>
            <a:endParaRPr b="0" i="0" sz="2960" u="none" cap="none" strike="noStrike">
              <a:solidFill>
                <a:schemeClr val="dk1"/>
              </a:solidFill>
              <a:latin typeface="Cabin"/>
              <a:ea typeface="Cabin"/>
              <a:cs typeface="Cabin"/>
              <a:sym typeface="Cabi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grpSp>
        <p:nvGrpSpPr>
          <p:cNvPr id="373" name="Google Shape;373;p56"/>
          <p:cNvGrpSpPr/>
          <p:nvPr/>
        </p:nvGrpSpPr>
        <p:grpSpPr>
          <a:xfrm>
            <a:off x="899592" y="4121398"/>
            <a:ext cx="7704856" cy="2736602"/>
            <a:chOff x="370" y="2420"/>
            <a:chExt cx="3576" cy="1440"/>
          </a:xfrm>
        </p:grpSpPr>
        <p:pic>
          <p:nvPicPr>
            <p:cNvPr descr="022" id="374" name="Google Shape;374;p56"/>
            <p:cNvPicPr preferRelativeResize="0"/>
            <p:nvPr/>
          </p:nvPicPr>
          <p:blipFill rotWithShape="1">
            <a:blip r:embed="rId3">
              <a:alphaModFix/>
            </a:blip>
            <a:srcRect b="0" l="0" r="0" t="0"/>
            <a:stretch/>
          </p:blipFill>
          <p:spPr>
            <a:xfrm>
              <a:off x="370" y="2420"/>
              <a:ext cx="3576" cy="1440"/>
            </a:xfrm>
            <a:prstGeom prst="rect">
              <a:avLst/>
            </a:prstGeom>
            <a:noFill/>
            <a:ln>
              <a:noFill/>
            </a:ln>
          </p:spPr>
        </p:pic>
        <p:sp>
          <p:nvSpPr>
            <p:cNvPr id="375" name="Google Shape;375;p56"/>
            <p:cNvSpPr txBox="1"/>
            <p:nvPr/>
          </p:nvSpPr>
          <p:spPr>
            <a:xfrm>
              <a:off x="410" y="2577"/>
              <a:ext cx="987" cy="11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u="none">
                  <a:solidFill>
                    <a:schemeClr val="dk1"/>
                  </a:solidFill>
                  <a:latin typeface="Verdana"/>
                  <a:ea typeface="Verdana"/>
                  <a:cs typeface="Verdana"/>
                  <a:sym typeface="Verdana"/>
                </a:rPr>
                <a:t>Ideal Drawing</a:t>
              </a:r>
              <a:endParaRPr/>
            </a:p>
          </p:txBody>
        </p:sp>
        <p:sp>
          <p:nvSpPr>
            <p:cNvPr id="376" name="Google Shape;376;p56"/>
            <p:cNvSpPr txBox="1"/>
            <p:nvPr/>
          </p:nvSpPr>
          <p:spPr>
            <a:xfrm>
              <a:off x="2568" y="2594"/>
              <a:ext cx="987" cy="11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u="none">
                  <a:solidFill>
                    <a:schemeClr val="dk1"/>
                  </a:solidFill>
                  <a:latin typeface="Verdana"/>
                  <a:ea typeface="Verdana"/>
                  <a:cs typeface="Verdana"/>
                  <a:sym typeface="Verdana"/>
                </a:rPr>
                <a:t>Vector Drawing</a:t>
              </a:r>
              <a:endParaRPr/>
            </a:p>
          </p:txBody>
        </p:sp>
      </p:grpSp>
      <p:grpSp>
        <p:nvGrpSpPr>
          <p:cNvPr id="377" name="Google Shape;377;p56"/>
          <p:cNvGrpSpPr/>
          <p:nvPr/>
        </p:nvGrpSpPr>
        <p:grpSpPr>
          <a:xfrm>
            <a:off x="1115616" y="692696"/>
            <a:ext cx="6768752" cy="2664296"/>
            <a:chOff x="345" y="3175"/>
            <a:chExt cx="3494" cy="1937"/>
          </a:xfrm>
        </p:grpSpPr>
        <p:pic>
          <p:nvPicPr>
            <p:cNvPr descr="023" id="378" name="Google Shape;378;p56"/>
            <p:cNvPicPr preferRelativeResize="0"/>
            <p:nvPr/>
          </p:nvPicPr>
          <p:blipFill rotWithShape="1">
            <a:blip r:embed="rId4">
              <a:alphaModFix/>
            </a:blip>
            <a:srcRect b="0" l="0" r="0" t="0"/>
            <a:stretch/>
          </p:blipFill>
          <p:spPr>
            <a:xfrm>
              <a:off x="345" y="3175"/>
              <a:ext cx="3494" cy="1937"/>
            </a:xfrm>
            <a:prstGeom prst="rect">
              <a:avLst/>
            </a:prstGeom>
            <a:noFill/>
            <a:ln>
              <a:noFill/>
            </a:ln>
          </p:spPr>
        </p:pic>
        <p:sp>
          <p:nvSpPr>
            <p:cNvPr id="379" name="Google Shape;379;p56"/>
            <p:cNvSpPr txBox="1"/>
            <p:nvPr/>
          </p:nvSpPr>
          <p:spPr>
            <a:xfrm>
              <a:off x="1942" y="3842"/>
              <a:ext cx="357" cy="13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u="none">
                  <a:solidFill>
                    <a:schemeClr val="dk1"/>
                  </a:solidFill>
                  <a:latin typeface="Verdana"/>
                  <a:ea typeface="Verdana"/>
                  <a:cs typeface="Verdana"/>
                  <a:sym typeface="Verdana"/>
                </a:rPr>
                <a:t>Raster</a:t>
              </a:r>
              <a:endParaRPr/>
            </a:p>
          </p:txBody>
        </p:sp>
        <p:sp>
          <p:nvSpPr>
            <p:cNvPr id="380" name="Google Shape;380;p56"/>
            <p:cNvSpPr txBox="1"/>
            <p:nvPr/>
          </p:nvSpPr>
          <p:spPr>
            <a:xfrm>
              <a:off x="355" y="4819"/>
              <a:ext cx="1151" cy="136"/>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u="none">
                  <a:solidFill>
                    <a:schemeClr val="dk1"/>
                  </a:solidFill>
                  <a:latin typeface="Verdana"/>
                  <a:ea typeface="Verdana"/>
                  <a:cs typeface="Verdana"/>
                  <a:sym typeface="Verdana"/>
                </a:rPr>
                <a:t>Outline primitives</a:t>
              </a:r>
              <a:endParaRPr/>
            </a:p>
          </p:txBody>
        </p:sp>
        <p:sp>
          <p:nvSpPr>
            <p:cNvPr id="381" name="Google Shape;381;p56"/>
            <p:cNvSpPr txBox="1"/>
            <p:nvPr/>
          </p:nvSpPr>
          <p:spPr>
            <a:xfrm>
              <a:off x="2467" y="4813"/>
              <a:ext cx="1151" cy="137"/>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u="none">
                  <a:solidFill>
                    <a:schemeClr val="dk1"/>
                  </a:solidFill>
                  <a:latin typeface="Verdana"/>
                  <a:ea typeface="Verdana"/>
                  <a:cs typeface="Verdana"/>
                  <a:sym typeface="Verdana"/>
                </a:rPr>
                <a:t>Filled primitives</a:t>
              </a:r>
              <a:endParaRPr/>
            </a:p>
          </p:txBody>
        </p:sp>
      </p:grpSp>
      <p:sp>
        <p:nvSpPr>
          <p:cNvPr id="382" name="Google Shape;382;p56"/>
          <p:cNvSpPr txBox="1"/>
          <p:nvPr/>
        </p:nvSpPr>
        <p:spPr>
          <a:xfrm>
            <a:off x="611560" y="332656"/>
            <a:ext cx="7920880" cy="1107996"/>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152400" lvl="0" marL="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A Raster system produces jagged lines that are plotted as discrete points sets</a:t>
            </a:r>
            <a:r>
              <a:rPr lang="en-US" sz="1800">
                <a:solidFill>
                  <a:schemeClr val="dk1"/>
                </a:solidFill>
                <a:latin typeface="Times New Roman"/>
                <a:ea typeface="Times New Roman"/>
                <a:cs typeface="Times New Roman"/>
                <a:sym typeface="Times New Roman"/>
              </a:rPr>
              <a:t>.</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 name="Google Shape;383;p56"/>
          <p:cNvSpPr txBox="1"/>
          <p:nvPr/>
        </p:nvSpPr>
        <p:spPr>
          <a:xfrm>
            <a:off x="611560" y="3429000"/>
            <a:ext cx="7416824" cy="461665"/>
          </a:xfrm>
          <a:prstGeom prst="rect">
            <a:avLst/>
          </a:prstGeom>
          <a:noFill/>
          <a:ln>
            <a:noFill/>
          </a:ln>
        </p:spPr>
        <p:txBody>
          <a:bodyPr anchorCtr="0" anchor="t" bIns="45700" lIns="91425" spcFirstLastPara="1" rIns="91425" wrap="square" tIns="45700">
            <a:noAutofit/>
          </a:bodyPr>
          <a:lstStyle/>
          <a:p>
            <a:pPr indent="-152400" lvl="0" marL="0" marR="0" rtl="0" algn="l">
              <a:spcBef>
                <a:spcPts val="0"/>
              </a:spcBef>
              <a:spcAft>
                <a:spcPts val="0"/>
              </a:spcAft>
              <a:buClr>
                <a:schemeClr val="dk1"/>
              </a:buClr>
              <a:buSzPts val="2400"/>
              <a:buFont typeface="Noto Sans Symbols"/>
              <a:buChar char="➢"/>
            </a:pPr>
            <a:r>
              <a:rPr lang="en-US" sz="2400">
                <a:solidFill>
                  <a:schemeClr val="dk1"/>
                </a:solidFill>
                <a:latin typeface="Times New Roman"/>
                <a:ea typeface="Times New Roman"/>
                <a:cs typeface="Times New Roman"/>
                <a:sym typeface="Times New Roman"/>
              </a:rPr>
              <a:t>Vector displays product smooth line drawing</a:t>
            </a:r>
            <a:endParaRPr sz="24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57"/>
          <p:cNvSpPr txBox="1"/>
          <p:nvPr>
            <p:ph idx="1" type="body"/>
          </p:nvPr>
        </p:nvSpPr>
        <p:spPr>
          <a:xfrm>
            <a:off x="1435608" y="404664"/>
            <a:ext cx="7498080" cy="5843736"/>
          </a:xfrm>
          <a:prstGeom prst="rect">
            <a:avLst/>
          </a:prstGeom>
          <a:noFill/>
          <a:ln>
            <a:noFill/>
          </a:ln>
        </p:spPr>
        <p:txBody>
          <a:bodyPr anchorCtr="0" anchor="t" bIns="45700" lIns="91425" spcFirstLastPara="1" rIns="91425" wrap="square" tIns="45700">
            <a:noAutofit/>
          </a:bodyPr>
          <a:lstStyle/>
          <a:p>
            <a:pPr indent="-283464" lvl="0" marL="365760" marR="0" rtl="0" algn="l">
              <a:lnSpc>
                <a:spcPct val="100000"/>
              </a:lnSpc>
              <a:spcBef>
                <a:spcPts val="0"/>
              </a:spcBef>
              <a:spcAft>
                <a:spcPts val="0"/>
              </a:spcAft>
              <a:buClr>
                <a:schemeClr val="accent1"/>
              </a:buClr>
              <a:buSzPts val="2560"/>
              <a:buFont typeface="Noto Sans Symbols"/>
              <a:buChar char="●"/>
            </a:pPr>
            <a:r>
              <a:rPr b="0" i="0" lang="en-US" sz="3200" u="none" cap="none" strike="noStrike">
                <a:solidFill>
                  <a:schemeClr val="dk1"/>
                </a:solidFill>
                <a:latin typeface="Times New Roman"/>
                <a:ea typeface="Times New Roman"/>
                <a:cs typeface="Times New Roman"/>
                <a:sym typeface="Times New Roman"/>
              </a:rPr>
              <a:t>Random scan displays are designed for </a:t>
            </a:r>
            <a:r>
              <a:rPr b="1" i="0" lang="en-US" sz="3200" u="none" cap="none" strike="noStrike">
                <a:solidFill>
                  <a:schemeClr val="dk1"/>
                </a:solidFill>
                <a:latin typeface="Times New Roman"/>
                <a:ea typeface="Times New Roman"/>
                <a:cs typeface="Times New Roman"/>
                <a:sym typeface="Times New Roman"/>
              </a:rPr>
              <a:t>line-drawing applications</a:t>
            </a:r>
            <a:r>
              <a:rPr b="0" i="0" lang="en-US" sz="3200" u="none" cap="none" strike="noStrike">
                <a:solidFill>
                  <a:schemeClr val="dk1"/>
                </a:solidFill>
                <a:latin typeface="Times New Roman"/>
                <a:ea typeface="Times New Roman"/>
                <a:cs typeface="Times New Roman"/>
                <a:sym typeface="Times New Roman"/>
              </a:rPr>
              <a:t> and can not display realistic shaded scenes</a:t>
            </a:r>
            <a:endParaRPr/>
          </a:p>
          <a:p>
            <a:pPr indent="-283464" lvl="0" marL="365760" marR="0" rtl="0" algn="l">
              <a:lnSpc>
                <a:spcPct val="100000"/>
              </a:lnSpc>
              <a:spcBef>
                <a:spcPts val="600"/>
              </a:spcBef>
              <a:spcAft>
                <a:spcPts val="0"/>
              </a:spcAft>
              <a:buClr>
                <a:schemeClr val="accent1"/>
              </a:buClr>
              <a:buSzPts val="2560"/>
              <a:buFont typeface="Noto Sans Symbols"/>
              <a:buNone/>
            </a:pPr>
            <a:r>
              <a:t/>
            </a:r>
            <a:endParaRPr b="0" i="0" sz="3200" u="none" cap="none" strike="noStrike">
              <a:solidFill>
                <a:schemeClr val="dk1"/>
              </a:solidFill>
              <a:latin typeface="Cabin"/>
              <a:ea typeface="Cabin"/>
              <a:cs typeface="Cabin"/>
              <a:sym typeface="Cabin"/>
            </a:endParaRPr>
          </a:p>
        </p:txBody>
      </p:sp>
      <p:pic>
        <p:nvPicPr>
          <p:cNvPr descr="An original photograph, a JPEG raster image." id="389" name="Google Shape;389;p57">
            <a:hlinkClick r:id="rId3"/>
          </p:cNvPr>
          <p:cNvPicPr preferRelativeResize="0"/>
          <p:nvPr/>
        </p:nvPicPr>
        <p:blipFill rotWithShape="1">
          <a:blip r:embed="rId4">
            <a:alphaModFix/>
          </a:blip>
          <a:srcRect b="0" l="0" r="0" t="0"/>
          <a:stretch/>
        </p:blipFill>
        <p:spPr>
          <a:xfrm>
            <a:off x="1043608" y="1916832"/>
            <a:ext cx="4176713" cy="3132138"/>
          </a:xfrm>
          <a:prstGeom prst="rect">
            <a:avLst/>
          </a:prstGeom>
          <a:noFill/>
          <a:ln>
            <a:noFill/>
          </a:ln>
        </p:spPr>
      </p:pic>
      <p:pic>
        <p:nvPicPr>
          <p:cNvPr descr="Vectorising is good for reducing file sizes for lower bandwidth delivery, while retaining enough detail for aesthetic appeal and photorealism. (This image was converted to GIF for display on this page.)" id="390" name="Google Shape;390;p57">
            <a:hlinkClick r:id="rId5"/>
          </p:cNvPr>
          <p:cNvPicPr preferRelativeResize="0"/>
          <p:nvPr/>
        </p:nvPicPr>
        <p:blipFill rotWithShape="1">
          <a:blip r:embed="rId6">
            <a:alphaModFix/>
          </a:blip>
          <a:srcRect b="0" l="0" r="0" t="0"/>
          <a:stretch/>
        </p:blipFill>
        <p:spPr>
          <a:xfrm>
            <a:off x="5111750" y="3617913"/>
            <a:ext cx="4032250" cy="324008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0"/>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6B8C"/>
              </a:buClr>
              <a:buSzPts val="4300"/>
              <a:buFont typeface="Cabin"/>
              <a:buNone/>
            </a:pPr>
            <a:r>
              <a:rPr b="0" i="0" lang="en-US" sz="4300" u="none" cap="none" strike="noStrike">
                <a:solidFill>
                  <a:srgbClr val="006B8C"/>
                </a:solidFill>
                <a:latin typeface="Cabin"/>
                <a:ea typeface="Cabin"/>
                <a:cs typeface="Cabin"/>
                <a:sym typeface="Cabin"/>
              </a:rPr>
              <a:t>RASTER SCAN DISPLAY</a:t>
            </a:r>
            <a:endParaRPr b="0" i="0" sz="4300" u="none" cap="none" strike="noStrike">
              <a:solidFill>
                <a:srgbClr val="006B8C"/>
              </a:solidFill>
              <a:latin typeface="Cabin"/>
              <a:ea typeface="Cabin"/>
              <a:cs typeface="Cabin"/>
              <a:sym typeface="Cabin"/>
            </a:endParaRPr>
          </a:p>
        </p:txBody>
      </p:sp>
      <p:sp>
        <p:nvSpPr>
          <p:cNvPr id="268" name="Google Shape;268;p40"/>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Autofit/>
          </a:bodyPr>
          <a:lstStyle/>
          <a:p>
            <a:pPr indent="-571500" lvl="0" marL="571500" marR="0" rtl="0" algn="l">
              <a:lnSpc>
                <a:spcPct val="100000"/>
              </a:lnSpc>
              <a:spcBef>
                <a:spcPts val="0"/>
              </a:spcBef>
              <a:spcAft>
                <a:spcPts val="0"/>
              </a:spcAft>
              <a:buClr>
                <a:schemeClr val="accent1"/>
              </a:buClr>
              <a:buSzPts val="1920"/>
              <a:buFont typeface="Noto Sans Symbols"/>
              <a:buChar char="●"/>
            </a:pPr>
            <a:r>
              <a:rPr b="1" i="0" lang="en-US" sz="2400" u="none" cap="none" strike="noStrike">
                <a:solidFill>
                  <a:schemeClr val="dk1"/>
                </a:solidFill>
                <a:latin typeface="Times New Roman"/>
                <a:ea typeface="Times New Roman"/>
                <a:cs typeface="Times New Roman"/>
                <a:sym typeface="Times New Roman"/>
              </a:rPr>
              <a:t>Raster: </a:t>
            </a:r>
            <a:r>
              <a:rPr b="0" i="0" lang="en-US" sz="2400" u="none" cap="none" strike="noStrike">
                <a:solidFill>
                  <a:schemeClr val="dk1"/>
                </a:solidFill>
                <a:latin typeface="Times New Roman"/>
                <a:ea typeface="Times New Roman"/>
                <a:cs typeface="Times New Roman"/>
                <a:sym typeface="Times New Roman"/>
              </a:rPr>
              <a:t>A rectangular array of points or dot.</a:t>
            </a:r>
            <a:endParaRPr/>
          </a:p>
          <a:p>
            <a:pPr indent="-571500" lvl="0" marL="571500" marR="0" rtl="0" algn="l">
              <a:lnSpc>
                <a:spcPct val="100000"/>
              </a:lnSpc>
              <a:spcBef>
                <a:spcPts val="600"/>
              </a:spcBef>
              <a:spcAft>
                <a:spcPts val="0"/>
              </a:spcAft>
              <a:buClr>
                <a:schemeClr val="accent1"/>
              </a:buClr>
              <a:buSzPts val="1920"/>
              <a:buFont typeface="Noto Sans Symbols"/>
              <a:buChar char="●"/>
            </a:pPr>
            <a:r>
              <a:rPr b="0" i="0" lang="en-US" sz="2400" u="none" cap="none" strike="noStrike">
                <a:solidFill>
                  <a:schemeClr val="dk1"/>
                </a:solidFill>
                <a:latin typeface="Times New Roman"/>
                <a:ea typeface="Times New Roman"/>
                <a:cs typeface="Times New Roman"/>
                <a:sym typeface="Times New Roman"/>
              </a:rPr>
              <a:t> An image is subdivided into a sequence of (usually horizontal) strips known as "</a:t>
            </a:r>
            <a:r>
              <a:rPr b="0" i="0" lang="en-US" sz="2400" u="sng" cap="none" strike="noStrike">
                <a:solidFill>
                  <a:schemeClr val="dk1"/>
                </a:solidFill>
                <a:latin typeface="Times New Roman"/>
                <a:ea typeface="Times New Roman"/>
                <a:cs typeface="Times New Roman"/>
                <a:sym typeface="Times New Roman"/>
              </a:rPr>
              <a:t>scan lines</a:t>
            </a:r>
            <a:r>
              <a:rPr b="0" i="0" lang="en-US" sz="2400" u="none" cap="none" strike="noStrike">
                <a:solidFill>
                  <a:schemeClr val="dk1"/>
                </a:solidFill>
                <a:latin typeface="Times New Roman"/>
                <a:ea typeface="Times New Roman"/>
                <a:cs typeface="Times New Roman"/>
                <a:sym typeface="Times New Roman"/>
              </a:rPr>
              <a:t>“ which can be further divided into discrete </a:t>
            </a:r>
            <a:r>
              <a:rPr b="0" i="0" lang="en-US" sz="2400" u="sng" cap="none" strike="noStrike">
                <a:solidFill>
                  <a:schemeClr val="dk1"/>
                </a:solidFill>
                <a:latin typeface="Times New Roman"/>
                <a:ea typeface="Times New Roman"/>
                <a:cs typeface="Times New Roman"/>
                <a:sym typeface="Times New Roman"/>
              </a:rPr>
              <a:t>pixels</a:t>
            </a:r>
            <a:r>
              <a:rPr b="0" i="0" lang="en-US" sz="2400" u="none" cap="none" strike="noStrike">
                <a:solidFill>
                  <a:schemeClr val="dk1"/>
                </a:solidFill>
                <a:latin typeface="Times New Roman"/>
                <a:ea typeface="Times New Roman"/>
                <a:cs typeface="Times New Roman"/>
                <a:sym typeface="Times New Roman"/>
              </a:rPr>
              <a:t> for processing in a </a:t>
            </a:r>
            <a:r>
              <a:rPr b="0" i="0" lang="en-US" sz="2400" u="sng" cap="none" strike="noStrike">
                <a:solidFill>
                  <a:schemeClr val="dk1"/>
                </a:solidFill>
                <a:latin typeface="Times New Roman"/>
                <a:ea typeface="Times New Roman"/>
                <a:cs typeface="Times New Roman"/>
                <a:sym typeface="Times New Roman"/>
              </a:rPr>
              <a:t>computer system.</a:t>
            </a:r>
            <a:endParaRPr/>
          </a:p>
          <a:p>
            <a:pPr indent="-449580" lvl="0" marL="571500" marR="0" rtl="0" algn="l">
              <a:lnSpc>
                <a:spcPct val="100000"/>
              </a:lnSpc>
              <a:spcBef>
                <a:spcPts val="600"/>
              </a:spcBef>
              <a:spcAft>
                <a:spcPts val="0"/>
              </a:spcAft>
              <a:buClr>
                <a:schemeClr val="accent1"/>
              </a:buClr>
              <a:buSzPts val="1920"/>
              <a:buFont typeface="Arial"/>
              <a:buNone/>
            </a:pPr>
            <a:r>
              <a:t/>
            </a:r>
            <a:endParaRPr b="0" i="0" sz="2400" u="sng" cap="none" strike="noStrike">
              <a:solidFill>
                <a:schemeClr val="dk1"/>
              </a:solidFill>
              <a:latin typeface="Times New Roman"/>
              <a:ea typeface="Times New Roman"/>
              <a:cs typeface="Times New Roman"/>
              <a:sym typeface="Times New Roman"/>
            </a:endParaRPr>
          </a:p>
          <a:p>
            <a:pPr indent="-571500" lvl="0" marL="571500" marR="0" rtl="0" algn="l">
              <a:lnSpc>
                <a:spcPct val="100000"/>
              </a:lnSpc>
              <a:spcBef>
                <a:spcPts val="600"/>
              </a:spcBef>
              <a:spcAft>
                <a:spcPts val="0"/>
              </a:spcAft>
              <a:buClr>
                <a:schemeClr val="accent1"/>
              </a:buClr>
              <a:buSzPts val="2240"/>
              <a:buFont typeface="Noto Sans Symbols"/>
              <a:buNone/>
            </a:pPr>
            <a:r>
              <a:rPr b="0" i="0" lang="en-US" sz="2800" u="none" cap="none" strike="noStrike">
                <a:solidFill>
                  <a:schemeClr val="dk1"/>
                </a:solidFill>
                <a:latin typeface="Times New Roman"/>
                <a:ea typeface="Times New Roman"/>
                <a:cs typeface="Times New Roman"/>
                <a:sym typeface="Times New Roman"/>
              </a:rPr>
              <a:t>A raster image is a collection of dots called pixels</a:t>
            </a:r>
            <a:endParaRPr b="0" i="0" sz="2800" u="none" cap="none" strike="noStrike">
              <a:solidFill>
                <a:schemeClr val="dk1"/>
              </a:solidFill>
              <a:latin typeface="Times New Roman"/>
              <a:ea typeface="Times New Roman"/>
              <a:cs typeface="Times New Roman"/>
              <a:sym typeface="Times New Roman"/>
            </a:endParaRPr>
          </a:p>
          <a:p>
            <a:pPr indent="-571500" lvl="0" marL="571500" marR="0" rtl="0" algn="ctr">
              <a:lnSpc>
                <a:spcPct val="100000"/>
              </a:lnSpc>
              <a:spcBef>
                <a:spcPts val="600"/>
              </a:spcBef>
              <a:spcAft>
                <a:spcPts val="0"/>
              </a:spcAft>
              <a:buClr>
                <a:schemeClr val="accent1"/>
              </a:buClr>
              <a:buSzPts val="2560"/>
              <a:buFont typeface="Noto Sans Symbols"/>
              <a:buNone/>
            </a:pPr>
            <a:r>
              <a:t/>
            </a:r>
            <a:endParaRPr b="1" i="0" sz="3200" u="none" cap="none" strike="noStrike">
              <a:solidFill>
                <a:schemeClr val="dk1"/>
              </a:solidFill>
              <a:latin typeface="Times New Roman"/>
              <a:ea typeface="Times New Roman"/>
              <a:cs typeface="Times New Roman"/>
              <a:sym typeface="Times New Roman"/>
            </a:endParaRPr>
          </a:p>
          <a:p>
            <a:pPr indent="-571500" lvl="0" marL="571500" marR="0" rtl="0" algn="l">
              <a:lnSpc>
                <a:spcPct val="100000"/>
              </a:lnSpc>
              <a:spcBef>
                <a:spcPts val="600"/>
              </a:spcBef>
              <a:spcAft>
                <a:spcPts val="0"/>
              </a:spcAft>
              <a:buClr>
                <a:schemeClr val="accent1"/>
              </a:buClr>
              <a:buSzPts val="2560"/>
              <a:buFont typeface="Noto Sans Symbols"/>
              <a:buNone/>
            </a:pPr>
            <a:r>
              <a:t/>
            </a:r>
            <a:endParaRPr b="1" i="0" sz="3200" u="none" cap="none" strike="noStrike">
              <a:solidFill>
                <a:schemeClr val="dk1"/>
              </a:solidFill>
              <a:latin typeface="Times New Roman"/>
              <a:ea typeface="Times New Roman"/>
              <a:cs typeface="Times New Roman"/>
              <a:sym typeface="Times New Roman"/>
            </a:endParaRPr>
          </a:p>
          <a:p>
            <a:pPr indent="-120903" lvl="0" marL="365760" marR="0" rtl="0" algn="l">
              <a:lnSpc>
                <a:spcPct val="100000"/>
              </a:lnSpc>
              <a:spcBef>
                <a:spcPts val="600"/>
              </a:spcBef>
              <a:spcAft>
                <a:spcPts val="0"/>
              </a:spcAft>
              <a:buClr>
                <a:schemeClr val="accent1"/>
              </a:buClr>
              <a:buSzPts val="2560"/>
              <a:buFont typeface="Noto Sans Symbols"/>
              <a:buNone/>
            </a:pPr>
            <a:r>
              <a:t/>
            </a:r>
            <a:endParaRPr b="0" i="0" sz="3200" u="none" cap="none" strike="noStrike">
              <a:solidFill>
                <a:schemeClr val="dk1"/>
              </a:solidFill>
              <a:latin typeface="Cabin"/>
              <a:ea typeface="Cabin"/>
              <a:cs typeface="Cabin"/>
              <a:sym typeface="Cabin"/>
            </a:endParaRPr>
          </a:p>
        </p:txBody>
      </p:sp>
      <p:grpSp>
        <p:nvGrpSpPr>
          <p:cNvPr id="269" name="Google Shape;269;p40"/>
          <p:cNvGrpSpPr/>
          <p:nvPr/>
        </p:nvGrpSpPr>
        <p:grpSpPr>
          <a:xfrm>
            <a:off x="1763688" y="4365104"/>
            <a:ext cx="6913563" cy="2239963"/>
            <a:chOff x="612" y="2790"/>
            <a:chExt cx="4355" cy="1411"/>
          </a:xfrm>
        </p:grpSpPr>
        <p:sp>
          <p:nvSpPr>
            <p:cNvPr descr="Large grid" id="270" name="Google Shape;270;p40"/>
            <p:cNvSpPr/>
            <p:nvPr/>
          </p:nvSpPr>
          <p:spPr>
            <a:xfrm>
              <a:off x="612" y="2790"/>
              <a:ext cx="4355" cy="1411"/>
            </a:xfrm>
            <a:prstGeom prst="rect">
              <a:avLst/>
            </a:prstGeom>
            <a:solidFill>
              <a:srgbClr val="FFFFFF"/>
            </a:solidFill>
            <a:ln cap="flat" cmpd="sng" w="381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bin"/>
                <a:ea typeface="Cabin"/>
                <a:cs typeface="Cabin"/>
                <a:sym typeface="Cabin"/>
              </a:endParaRPr>
            </a:p>
          </p:txBody>
        </p:sp>
        <p:sp>
          <p:nvSpPr>
            <p:cNvPr id="271" name="Google Shape;271;p40"/>
            <p:cNvSpPr/>
            <p:nvPr/>
          </p:nvSpPr>
          <p:spPr>
            <a:xfrm>
              <a:off x="632" y="3616"/>
              <a:ext cx="4335" cy="45"/>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bin"/>
                <a:ea typeface="Cabin"/>
                <a:cs typeface="Cabin"/>
                <a:sym typeface="Cabin"/>
              </a:endParaRPr>
            </a:p>
          </p:txBody>
        </p:sp>
        <p:sp>
          <p:nvSpPr>
            <p:cNvPr id="272" name="Google Shape;272;p40"/>
            <p:cNvSpPr/>
            <p:nvPr/>
          </p:nvSpPr>
          <p:spPr>
            <a:xfrm>
              <a:off x="1440" y="2896"/>
              <a:ext cx="65" cy="43"/>
            </a:xfrm>
            <a:prstGeom prst="rect">
              <a:avLst/>
            </a:prstGeom>
            <a:solidFill>
              <a:srgbClr val="FF33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bin"/>
                <a:ea typeface="Cabin"/>
                <a:cs typeface="Cabin"/>
                <a:sym typeface="Cabin"/>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58"/>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6B8C"/>
              </a:buClr>
              <a:buSzPts val="4300"/>
              <a:buFont typeface="Cabin"/>
              <a:buNone/>
            </a:pPr>
            <a:r>
              <a:rPr b="0" i="0" lang="en-US" sz="4300" u="none" cap="none" strike="noStrike">
                <a:solidFill>
                  <a:srgbClr val="006B8C"/>
                </a:solidFill>
                <a:latin typeface="Cabin"/>
                <a:ea typeface="Cabin"/>
                <a:cs typeface="Cabin"/>
                <a:sym typeface="Cabin"/>
              </a:rPr>
              <a:t>Advantages</a:t>
            </a:r>
            <a:endParaRPr b="0" i="0" sz="4300" u="none" cap="none" strike="noStrike">
              <a:solidFill>
                <a:srgbClr val="006B8C"/>
              </a:solidFill>
              <a:latin typeface="Cabin"/>
              <a:ea typeface="Cabin"/>
              <a:cs typeface="Cabin"/>
              <a:sym typeface="Cabin"/>
            </a:endParaRPr>
          </a:p>
        </p:txBody>
      </p:sp>
      <p:sp>
        <p:nvSpPr>
          <p:cNvPr id="396" name="Google Shape;396;p58"/>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Autofit/>
          </a:bodyPr>
          <a:lstStyle/>
          <a:p>
            <a:pPr indent="-571500" lvl="0" marL="571500" marR="0" rtl="0" algn="l">
              <a:lnSpc>
                <a:spcPct val="90000"/>
              </a:lnSpc>
              <a:spcBef>
                <a:spcPts val="0"/>
              </a:spcBef>
              <a:spcAft>
                <a:spcPts val="0"/>
              </a:spcAft>
              <a:buClr>
                <a:schemeClr val="accent1"/>
              </a:buClr>
              <a:buSzPts val="2368"/>
              <a:buFont typeface="Noto Sans Symbols"/>
              <a:buChar char="●"/>
            </a:pPr>
            <a:r>
              <a:rPr b="0" i="0" lang="en-US" sz="2960" u="none" cap="none" strike="noStrike">
                <a:solidFill>
                  <a:schemeClr val="dk1"/>
                </a:solidFill>
                <a:latin typeface="Times New Roman"/>
                <a:ea typeface="Times New Roman"/>
                <a:cs typeface="Times New Roman"/>
                <a:sym typeface="Times New Roman"/>
              </a:rPr>
              <a:t>Random scan displays have higher resolution than raster systems.</a:t>
            </a:r>
            <a:endParaRPr/>
          </a:p>
          <a:p>
            <a:pPr indent="-571500" lvl="0" marL="571500" marR="0" rtl="0" algn="l">
              <a:lnSpc>
                <a:spcPct val="90000"/>
              </a:lnSpc>
              <a:spcBef>
                <a:spcPts val="600"/>
              </a:spcBef>
              <a:spcAft>
                <a:spcPts val="0"/>
              </a:spcAft>
              <a:buClr>
                <a:schemeClr val="accent1"/>
              </a:buClr>
              <a:buSzPts val="2368"/>
              <a:buFont typeface="Noto Sans Symbols"/>
              <a:buChar char="●"/>
            </a:pPr>
            <a:r>
              <a:rPr b="0" i="0" lang="en-US" sz="2960" u="none" cap="none" strike="noStrike">
                <a:solidFill>
                  <a:schemeClr val="dk1"/>
                </a:solidFill>
                <a:latin typeface="Times New Roman"/>
                <a:ea typeface="Times New Roman"/>
                <a:cs typeface="Times New Roman"/>
                <a:sym typeface="Times New Roman"/>
              </a:rPr>
              <a:t>Vector displays product smooth line drawing.</a:t>
            </a:r>
            <a:endParaRPr/>
          </a:p>
          <a:p>
            <a:pPr indent="-571500" lvl="0" marL="571500" marR="0" rtl="0" algn="l">
              <a:lnSpc>
                <a:spcPct val="90000"/>
              </a:lnSpc>
              <a:spcBef>
                <a:spcPts val="600"/>
              </a:spcBef>
              <a:spcAft>
                <a:spcPts val="0"/>
              </a:spcAft>
              <a:buClr>
                <a:schemeClr val="accent1"/>
              </a:buClr>
              <a:buSzPts val="2368"/>
              <a:buFont typeface="Noto Sans Symbols"/>
              <a:buChar char="●"/>
            </a:pPr>
            <a:r>
              <a:rPr b="0" i="0" lang="en-US" sz="2960" u="none" cap="none" strike="noStrike">
                <a:solidFill>
                  <a:schemeClr val="dk1"/>
                </a:solidFill>
                <a:latin typeface="Times New Roman"/>
                <a:ea typeface="Times New Roman"/>
                <a:cs typeface="Times New Roman"/>
                <a:sym typeface="Times New Roman"/>
              </a:rPr>
              <a:t>This minimal amount of information translates to a much smaller file size. (file size compared to large raster images)</a:t>
            </a:r>
            <a:endParaRPr/>
          </a:p>
          <a:p>
            <a:pPr indent="-571500" lvl="0" marL="571500" marR="0" rtl="0" algn="l">
              <a:lnSpc>
                <a:spcPct val="90000"/>
              </a:lnSpc>
              <a:spcBef>
                <a:spcPts val="600"/>
              </a:spcBef>
              <a:spcAft>
                <a:spcPts val="0"/>
              </a:spcAft>
              <a:buClr>
                <a:schemeClr val="accent1"/>
              </a:buClr>
              <a:buSzPts val="2368"/>
              <a:buFont typeface="Noto Sans Symbols"/>
              <a:buChar char="●"/>
            </a:pPr>
            <a:r>
              <a:rPr b="0" i="0" lang="en-US" sz="2960" u="none" cap="none" strike="noStrike">
                <a:solidFill>
                  <a:schemeClr val="dk1"/>
                </a:solidFill>
                <a:latin typeface="Times New Roman"/>
                <a:ea typeface="Times New Roman"/>
                <a:cs typeface="Times New Roman"/>
                <a:sym typeface="Times New Roman"/>
              </a:rPr>
              <a:t>On zooming in, and it remains smooth</a:t>
            </a:r>
            <a:endParaRPr/>
          </a:p>
          <a:p>
            <a:pPr indent="-571500" lvl="0" marL="571500" marR="0" rtl="0" algn="l">
              <a:lnSpc>
                <a:spcPct val="90000"/>
              </a:lnSpc>
              <a:spcBef>
                <a:spcPts val="600"/>
              </a:spcBef>
              <a:spcAft>
                <a:spcPts val="0"/>
              </a:spcAft>
              <a:buClr>
                <a:schemeClr val="accent1"/>
              </a:buClr>
              <a:buSzPts val="2368"/>
              <a:buFont typeface="Noto Sans Symbols"/>
              <a:buChar char="●"/>
            </a:pPr>
            <a:r>
              <a:rPr b="0" i="0" lang="en-US" sz="2960" u="none" cap="none" strike="noStrike">
                <a:solidFill>
                  <a:schemeClr val="dk1"/>
                </a:solidFill>
                <a:latin typeface="Times New Roman"/>
                <a:ea typeface="Times New Roman"/>
                <a:cs typeface="Times New Roman"/>
                <a:sym typeface="Times New Roman"/>
              </a:rPr>
              <a:t>The parameters of objects are stored and can be later modified.</a:t>
            </a:r>
            <a:endParaRPr b="0" i="0" sz="2960" u="none" cap="none" strike="noStrike">
              <a:solidFill>
                <a:schemeClr val="dk1"/>
              </a:solidFill>
              <a:latin typeface="Cabin"/>
              <a:ea typeface="Cabin"/>
              <a:cs typeface="Cabin"/>
              <a:sym typeface="Cabi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59"/>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6B8C"/>
              </a:buClr>
              <a:buSzPts val="3870"/>
              <a:buFont typeface="Cabin"/>
              <a:buNone/>
            </a:pPr>
            <a:r>
              <a:rPr b="0" i="0" lang="en-US" sz="3870" u="none" cap="none" strike="noStrike">
                <a:solidFill>
                  <a:srgbClr val="006B8C"/>
                </a:solidFill>
                <a:latin typeface="Cabin"/>
                <a:ea typeface="Cabin"/>
                <a:cs typeface="Cabin"/>
                <a:sym typeface="Cabin"/>
              </a:rPr>
              <a:t>RASTER SCAN SYSTEM</a:t>
            </a:r>
            <a:br>
              <a:rPr b="0" i="0" lang="en-US" sz="3870" u="none" cap="none" strike="noStrike">
                <a:solidFill>
                  <a:srgbClr val="006B8C"/>
                </a:solidFill>
                <a:latin typeface="Cabin"/>
                <a:ea typeface="Cabin"/>
                <a:cs typeface="Cabin"/>
                <a:sym typeface="Cabin"/>
              </a:rPr>
            </a:br>
            <a:endParaRPr b="0" i="0" sz="3870" u="none" cap="none" strike="noStrike">
              <a:solidFill>
                <a:srgbClr val="006B8C"/>
              </a:solidFill>
              <a:latin typeface="Cabin"/>
              <a:ea typeface="Cabin"/>
              <a:cs typeface="Cabin"/>
              <a:sym typeface="Cabin"/>
            </a:endParaRPr>
          </a:p>
        </p:txBody>
      </p:sp>
      <p:sp>
        <p:nvSpPr>
          <p:cNvPr id="402" name="Google Shape;402;p59"/>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Autofit/>
          </a:bodyPr>
          <a:lstStyle/>
          <a:p>
            <a:pPr indent="-283464" lvl="0" marL="365760" marR="0" rtl="0" algn="l">
              <a:lnSpc>
                <a:spcPct val="80000"/>
              </a:lnSpc>
              <a:spcBef>
                <a:spcPts val="0"/>
              </a:spcBef>
              <a:spcAft>
                <a:spcPts val="0"/>
              </a:spcAft>
              <a:buClr>
                <a:schemeClr val="accent1"/>
              </a:buClr>
              <a:buSzPts val="1904"/>
              <a:buFont typeface="Noto Sans Symbols"/>
              <a:buChar char="●"/>
            </a:pPr>
            <a:r>
              <a:rPr b="0" i="0" lang="en-US" sz="2380" u="none" cap="none" strike="noStrike">
                <a:solidFill>
                  <a:schemeClr val="dk1"/>
                </a:solidFill>
                <a:latin typeface="Times New Roman"/>
                <a:ea typeface="Times New Roman"/>
                <a:cs typeface="Times New Roman"/>
                <a:sym typeface="Times New Roman"/>
              </a:rPr>
              <a:t>In addition to the central processing unit (CPU), a special processor, called the </a:t>
            </a:r>
            <a:r>
              <a:rPr b="1" i="0" lang="en-US" sz="2380" u="none" cap="none" strike="noStrike">
                <a:solidFill>
                  <a:schemeClr val="dk1"/>
                </a:solidFill>
                <a:latin typeface="Times New Roman"/>
                <a:ea typeface="Times New Roman"/>
                <a:cs typeface="Times New Roman"/>
                <a:sym typeface="Times New Roman"/>
              </a:rPr>
              <a:t>video controller</a:t>
            </a:r>
            <a:r>
              <a:rPr b="0" i="0" lang="en-US" sz="2380" u="none" cap="none" strike="noStrike">
                <a:solidFill>
                  <a:schemeClr val="dk1"/>
                </a:solidFill>
                <a:latin typeface="Times New Roman"/>
                <a:ea typeface="Times New Roman"/>
                <a:cs typeface="Times New Roman"/>
                <a:sym typeface="Times New Roman"/>
              </a:rPr>
              <a:t> or </a:t>
            </a:r>
            <a:r>
              <a:rPr b="1" i="0" lang="en-US" sz="2380" u="none" cap="none" strike="noStrike">
                <a:solidFill>
                  <a:schemeClr val="dk1"/>
                </a:solidFill>
                <a:latin typeface="Times New Roman"/>
                <a:ea typeface="Times New Roman"/>
                <a:cs typeface="Times New Roman"/>
                <a:sym typeface="Times New Roman"/>
              </a:rPr>
              <a:t>display controller</a:t>
            </a:r>
            <a:r>
              <a:rPr b="0" i="0" lang="en-US" sz="2380" u="none" cap="none" strike="noStrike">
                <a:solidFill>
                  <a:schemeClr val="dk1"/>
                </a:solidFill>
                <a:latin typeface="Times New Roman"/>
                <a:ea typeface="Times New Roman"/>
                <a:cs typeface="Times New Roman"/>
                <a:sym typeface="Times New Roman"/>
              </a:rPr>
              <a:t>, is used to control the operation of the display device.</a:t>
            </a:r>
            <a:endParaRPr/>
          </a:p>
          <a:p>
            <a:pPr indent="-162559" lvl="0" marL="365760" marR="0" rtl="0" algn="l">
              <a:lnSpc>
                <a:spcPct val="80000"/>
              </a:lnSpc>
              <a:spcBef>
                <a:spcPts val="600"/>
              </a:spcBef>
              <a:spcAft>
                <a:spcPts val="0"/>
              </a:spcAft>
              <a:buClr>
                <a:schemeClr val="accent1"/>
              </a:buClr>
              <a:buSzPts val="1904"/>
              <a:buFont typeface="Noto Sans Symbols"/>
              <a:buNone/>
            </a:pPr>
            <a:r>
              <a:t/>
            </a:r>
            <a:endParaRPr b="0" i="0" sz="2380" u="none" cap="none" strike="noStrike">
              <a:solidFill>
                <a:schemeClr val="dk1"/>
              </a:solidFill>
              <a:latin typeface="Times New Roman"/>
              <a:ea typeface="Times New Roman"/>
              <a:cs typeface="Times New Roman"/>
              <a:sym typeface="Times New Roman"/>
            </a:endParaRPr>
          </a:p>
          <a:p>
            <a:pPr indent="-283464" lvl="0" marL="365760" marR="0" rtl="0" algn="l">
              <a:lnSpc>
                <a:spcPct val="80000"/>
              </a:lnSpc>
              <a:spcBef>
                <a:spcPts val="600"/>
              </a:spcBef>
              <a:spcAft>
                <a:spcPts val="0"/>
              </a:spcAft>
              <a:buClr>
                <a:schemeClr val="accent1"/>
              </a:buClr>
              <a:buSzPts val="1904"/>
              <a:buFont typeface="Noto Sans Symbols"/>
              <a:buChar char="●"/>
            </a:pPr>
            <a:r>
              <a:rPr b="0" i="0" lang="en-US" sz="2380" u="none" cap="none" strike="noStrike">
                <a:solidFill>
                  <a:schemeClr val="dk1"/>
                </a:solidFill>
                <a:latin typeface="Times New Roman"/>
                <a:ea typeface="Times New Roman"/>
                <a:cs typeface="Times New Roman"/>
                <a:sym typeface="Times New Roman"/>
              </a:rPr>
              <a:t>A fixed area of the system memory is reserved for the frame buffer, and the video controller is given direct access to the frame buffer memory.</a:t>
            </a:r>
            <a:endParaRPr/>
          </a:p>
          <a:p>
            <a:pPr indent="-283464" lvl="0" marL="365760" marR="0" rtl="0" algn="l">
              <a:lnSpc>
                <a:spcPct val="80000"/>
              </a:lnSpc>
              <a:spcBef>
                <a:spcPts val="600"/>
              </a:spcBef>
              <a:spcAft>
                <a:spcPts val="0"/>
              </a:spcAft>
              <a:buClr>
                <a:schemeClr val="accent1"/>
              </a:buClr>
              <a:buSzPts val="1904"/>
              <a:buFont typeface="Noto Sans Symbols"/>
              <a:buNone/>
            </a:pPr>
            <a:r>
              <a:t/>
            </a:r>
            <a:endParaRPr b="0" i="0" sz="2380" u="none" cap="none" strike="noStrike">
              <a:solidFill>
                <a:schemeClr val="dk1"/>
              </a:solidFill>
              <a:latin typeface="Times New Roman"/>
              <a:ea typeface="Times New Roman"/>
              <a:cs typeface="Times New Roman"/>
              <a:sym typeface="Times New Roman"/>
            </a:endParaRPr>
          </a:p>
          <a:p>
            <a:pPr indent="-283464" lvl="0" marL="365760" marR="0" rtl="0" algn="l">
              <a:lnSpc>
                <a:spcPct val="80000"/>
              </a:lnSpc>
              <a:spcBef>
                <a:spcPts val="600"/>
              </a:spcBef>
              <a:spcAft>
                <a:spcPts val="0"/>
              </a:spcAft>
              <a:buClr>
                <a:schemeClr val="accent1"/>
              </a:buClr>
              <a:buSzPts val="1904"/>
              <a:buFont typeface="Noto Sans Symbols"/>
              <a:buChar char="●"/>
            </a:pPr>
            <a:r>
              <a:rPr b="0" i="0" lang="en-US" sz="2380" u="none" cap="none" strike="noStrike">
                <a:solidFill>
                  <a:schemeClr val="dk1"/>
                </a:solidFill>
                <a:latin typeface="Times New Roman"/>
                <a:ea typeface="Times New Roman"/>
                <a:cs typeface="Times New Roman"/>
                <a:sym typeface="Times New Roman"/>
              </a:rPr>
              <a:t>Operation performed:</a:t>
            </a:r>
            <a:endParaRPr/>
          </a:p>
          <a:p>
            <a:pPr indent="-571500" lvl="0" marL="571500" marR="0" rtl="0" algn="l">
              <a:lnSpc>
                <a:spcPct val="70000"/>
              </a:lnSpc>
              <a:spcBef>
                <a:spcPts val="600"/>
              </a:spcBef>
              <a:spcAft>
                <a:spcPts val="0"/>
              </a:spcAft>
              <a:buClr>
                <a:schemeClr val="accent1"/>
              </a:buClr>
              <a:buSzPts val="1904"/>
              <a:buFont typeface="Cabin"/>
              <a:buAutoNum type="arabicPeriod"/>
            </a:pPr>
            <a:r>
              <a:rPr b="0" i="0" lang="en-US" sz="2380" u="none" cap="none" strike="noStrike">
                <a:solidFill>
                  <a:schemeClr val="dk1"/>
                </a:solidFill>
                <a:latin typeface="Times New Roman"/>
                <a:ea typeface="Times New Roman"/>
                <a:cs typeface="Times New Roman"/>
                <a:sym typeface="Times New Roman"/>
              </a:rPr>
              <a:t>Refreshing operation</a:t>
            </a:r>
            <a:endParaRPr/>
          </a:p>
          <a:p>
            <a:pPr indent="-450596" lvl="0" marL="571500" marR="0" rtl="0" algn="l">
              <a:lnSpc>
                <a:spcPct val="70000"/>
              </a:lnSpc>
              <a:spcBef>
                <a:spcPts val="600"/>
              </a:spcBef>
              <a:spcAft>
                <a:spcPts val="0"/>
              </a:spcAft>
              <a:buClr>
                <a:schemeClr val="accent1"/>
              </a:buClr>
              <a:buSzPts val="1904"/>
              <a:buFont typeface="Cabin"/>
              <a:buNone/>
            </a:pPr>
            <a:r>
              <a:t/>
            </a:r>
            <a:endParaRPr b="0" i="0" sz="2380" u="none" cap="none" strike="noStrike">
              <a:solidFill>
                <a:schemeClr val="dk1"/>
              </a:solidFill>
              <a:latin typeface="Times New Roman"/>
              <a:ea typeface="Times New Roman"/>
              <a:cs typeface="Times New Roman"/>
              <a:sym typeface="Times New Roman"/>
            </a:endParaRPr>
          </a:p>
          <a:p>
            <a:pPr indent="-571500" lvl="0" marL="571500" marR="0" rtl="0" algn="l">
              <a:lnSpc>
                <a:spcPct val="70000"/>
              </a:lnSpc>
              <a:spcBef>
                <a:spcPts val="600"/>
              </a:spcBef>
              <a:spcAft>
                <a:spcPts val="0"/>
              </a:spcAft>
              <a:buClr>
                <a:schemeClr val="accent1"/>
              </a:buClr>
              <a:buSzPts val="1904"/>
              <a:buFont typeface="Cabin"/>
              <a:buAutoNum type="arabicPeriod"/>
            </a:pPr>
            <a:r>
              <a:rPr b="0" i="0" lang="en-US" sz="2380" u="none" cap="none" strike="noStrike">
                <a:solidFill>
                  <a:schemeClr val="dk1"/>
                </a:solidFill>
                <a:latin typeface="Times New Roman"/>
                <a:ea typeface="Times New Roman"/>
                <a:cs typeface="Times New Roman"/>
                <a:sym typeface="Times New Roman"/>
              </a:rPr>
              <a:t>Transformation (Areas of the screen can be enlarged, reduces, or moved during the refresh cycles)</a:t>
            </a:r>
            <a:endParaRPr/>
          </a:p>
          <a:p>
            <a:pPr indent="-283464" lvl="0" marL="365760" marR="0" rtl="0" algn="l">
              <a:lnSpc>
                <a:spcPct val="80000"/>
              </a:lnSpc>
              <a:spcBef>
                <a:spcPts val="600"/>
              </a:spcBef>
              <a:spcAft>
                <a:spcPts val="0"/>
              </a:spcAft>
              <a:buClr>
                <a:schemeClr val="accent1"/>
              </a:buClr>
              <a:buSzPts val="1904"/>
              <a:buFont typeface="Noto Sans Symbols"/>
              <a:buNone/>
            </a:pPr>
            <a:r>
              <a:t/>
            </a:r>
            <a:endParaRPr b="0" i="0" sz="238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pic>
        <p:nvPicPr>
          <p:cNvPr descr="Video Controller-2" id="407" name="Google Shape;407;p60"/>
          <p:cNvPicPr preferRelativeResize="0"/>
          <p:nvPr/>
        </p:nvPicPr>
        <p:blipFill rotWithShape="1">
          <a:blip r:embed="rId3">
            <a:alphaModFix/>
          </a:blip>
          <a:srcRect b="0" l="0" r="0" t="0"/>
          <a:stretch/>
        </p:blipFill>
        <p:spPr>
          <a:xfrm>
            <a:off x="1187624" y="476672"/>
            <a:ext cx="6768752" cy="558663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61"/>
          <p:cNvSpPr txBox="1"/>
          <p:nvPr>
            <p:ph type="title"/>
          </p:nvPr>
        </p:nvSpPr>
        <p:spPr>
          <a:xfrm>
            <a:off x="1115616" y="404664"/>
            <a:ext cx="8939336" cy="85010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2060"/>
              </a:buClr>
              <a:buSzPts val="3240"/>
              <a:buFont typeface="Cabin"/>
              <a:buNone/>
            </a:pPr>
            <a:r>
              <a:rPr b="1" i="0" lang="en-US" sz="3240" u="none" cap="none" strike="noStrike">
                <a:solidFill>
                  <a:srgbClr val="002060"/>
                </a:solidFill>
                <a:latin typeface="Cabin"/>
                <a:ea typeface="Cabin"/>
                <a:cs typeface="Cabin"/>
                <a:sym typeface="Cabin"/>
              </a:rPr>
              <a:t>The Basic refresh operation of the video controller.</a:t>
            </a:r>
            <a:br>
              <a:rPr b="1" i="0" lang="en-US" sz="3870" u="none" cap="none" strike="noStrike">
                <a:solidFill>
                  <a:srgbClr val="006B8C"/>
                </a:solidFill>
                <a:latin typeface="Cabin"/>
                <a:ea typeface="Cabin"/>
                <a:cs typeface="Cabin"/>
                <a:sym typeface="Cabin"/>
              </a:rPr>
            </a:br>
            <a:endParaRPr b="0" i="0" sz="3870" u="none" cap="none" strike="noStrike">
              <a:solidFill>
                <a:srgbClr val="006B8C"/>
              </a:solidFill>
              <a:latin typeface="Cabin"/>
              <a:ea typeface="Cabin"/>
              <a:cs typeface="Cabin"/>
              <a:sym typeface="Cabin"/>
            </a:endParaRPr>
          </a:p>
        </p:txBody>
      </p:sp>
      <p:sp>
        <p:nvSpPr>
          <p:cNvPr id="413" name="Google Shape;413;p61"/>
          <p:cNvSpPr txBox="1"/>
          <p:nvPr>
            <p:ph idx="1" type="body"/>
          </p:nvPr>
        </p:nvSpPr>
        <p:spPr>
          <a:xfrm>
            <a:off x="1403648" y="1340768"/>
            <a:ext cx="7498080" cy="4800600"/>
          </a:xfrm>
          <a:prstGeom prst="rect">
            <a:avLst/>
          </a:prstGeom>
          <a:noFill/>
          <a:ln>
            <a:noFill/>
          </a:ln>
        </p:spPr>
        <p:txBody>
          <a:bodyPr anchorCtr="0" anchor="t" bIns="45700" lIns="91425" spcFirstLastPara="1" rIns="91425" wrap="square" tIns="45700">
            <a:noAutofit/>
          </a:bodyPr>
          <a:lstStyle/>
          <a:p>
            <a:pPr indent="-283464" lvl="0" marL="365760" marR="0" rtl="0" algn="l">
              <a:lnSpc>
                <a:spcPct val="100000"/>
              </a:lnSpc>
              <a:spcBef>
                <a:spcPts val="0"/>
              </a:spcBef>
              <a:spcAft>
                <a:spcPts val="0"/>
              </a:spcAft>
              <a:buClr>
                <a:schemeClr val="accent1"/>
              </a:buClr>
              <a:buSzPts val="1920"/>
              <a:buFont typeface="Noto Sans Symbols"/>
              <a:buChar char="●"/>
            </a:pPr>
            <a:r>
              <a:rPr b="1" i="0" lang="en-US" sz="2400" u="none" cap="none" strike="noStrike">
                <a:solidFill>
                  <a:schemeClr val="dk1"/>
                </a:solidFill>
                <a:latin typeface="Times New Roman"/>
                <a:ea typeface="Times New Roman"/>
                <a:cs typeface="Times New Roman"/>
                <a:sym typeface="Times New Roman"/>
              </a:rPr>
              <a:t>Frame buffer</a:t>
            </a:r>
            <a:r>
              <a:rPr b="0" i="0" lang="en-US" sz="2400" u="none" cap="none" strike="noStrike">
                <a:solidFill>
                  <a:schemeClr val="dk1"/>
                </a:solidFill>
                <a:latin typeface="Times New Roman"/>
                <a:ea typeface="Times New Roman"/>
                <a:cs typeface="Times New Roman"/>
                <a:sym typeface="Times New Roman"/>
              </a:rPr>
              <a:t> location, and the corresponding screen positions, are referenced in Cartesian coordinates</a:t>
            </a:r>
            <a:endParaRPr/>
          </a:p>
          <a:p>
            <a:pPr indent="-283464" lvl="0" marL="365760" marR="0" rtl="0" algn="l">
              <a:lnSpc>
                <a:spcPct val="100000"/>
              </a:lnSpc>
              <a:spcBef>
                <a:spcPts val="600"/>
              </a:spcBef>
              <a:spcAft>
                <a:spcPts val="0"/>
              </a:spcAft>
              <a:buClr>
                <a:schemeClr val="accent1"/>
              </a:buClr>
              <a:buSzPts val="1920"/>
              <a:buFont typeface="Noto Sans Symbols"/>
              <a:buChar char="●"/>
            </a:pPr>
            <a:r>
              <a:rPr b="1" i="0" lang="en-US" sz="2400" u="none" cap="none" strike="noStrike">
                <a:solidFill>
                  <a:schemeClr val="dk1"/>
                </a:solidFill>
                <a:latin typeface="Times New Roman"/>
                <a:ea typeface="Times New Roman"/>
                <a:cs typeface="Times New Roman"/>
                <a:sym typeface="Times New Roman"/>
              </a:rPr>
              <a:t>Scan lines</a:t>
            </a:r>
            <a:r>
              <a:rPr b="0" i="0" lang="en-US" sz="2400" u="none" cap="none" strike="noStrike">
                <a:solidFill>
                  <a:schemeClr val="dk1"/>
                </a:solidFill>
                <a:latin typeface="Times New Roman"/>
                <a:ea typeface="Times New Roman"/>
                <a:cs typeface="Times New Roman"/>
                <a:sym typeface="Times New Roman"/>
              </a:rPr>
              <a:t> are then labeled from y</a:t>
            </a:r>
            <a:r>
              <a:rPr b="0" baseline="-25000" i="0" lang="en-US" sz="2400" u="none" cap="none" strike="noStrike">
                <a:solidFill>
                  <a:schemeClr val="dk1"/>
                </a:solidFill>
                <a:latin typeface="Times New Roman"/>
                <a:ea typeface="Times New Roman"/>
                <a:cs typeface="Times New Roman"/>
                <a:sym typeface="Times New Roman"/>
              </a:rPr>
              <a:t>max</a:t>
            </a:r>
            <a:r>
              <a:rPr b="0" i="0" lang="en-US" sz="2400" u="none" cap="none" strike="noStrike">
                <a:solidFill>
                  <a:schemeClr val="dk1"/>
                </a:solidFill>
                <a:latin typeface="Times New Roman"/>
                <a:ea typeface="Times New Roman"/>
                <a:cs typeface="Times New Roman"/>
                <a:sym typeface="Times New Roman"/>
              </a:rPr>
              <a:t> at the top of the screen to 0 at the bottom. Along each scan line, screen </a:t>
            </a:r>
            <a:r>
              <a:rPr b="1" i="0" lang="en-US" sz="2400" u="none" cap="none" strike="noStrike">
                <a:solidFill>
                  <a:schemeClr val="dk1"/>
                </a:solidFill>
                <a:latin typeface="Times New Roman"/>
                <a:ea typeface="Times New Roman"/>
                <a:cs typeface="Times New Roman"/>
                <a:sym typeface="Times New Roman"/>
              </a:rPr>
              <a:t>pixel</a:t>
            </a:r>
            <a:r>
              <a:rPr b="0" i="0" lang="en-US" sz="2400" u="none" cap="none" strike="noStrike">
                <a:solidFill>
                  <a:schemeClr val="dk1"/>
                </a:solidFill>
                <a:latin typeface="Times New Roman"/>
                <a:ea typeface="Times New Roman"/>
                <a:cs typeface="Times New Roman"/>
                <a:sym typeface="Times New Roman"/>
              </a:rPr>
              <a:t> positions are labeled from 0 to x</a:t>
            </a:r>
            <a:r>
              <a:rPr b="0" baseline="-25000" i="0" lang="en-US" sz="2400" u="none" cap="none" strike="noStrike">
                <a:solidFill>
                  <a:schemeClr val="dk1"/>
                </a:solidFill>
                <a:latin typeface="Times New Roman"/>
                <a:ea typeface="Times New Roman"/>
                <a:cs typeface="Times New Roman"/>
                <a:sym typeface="Times New Roman"/>
              </a:rPr>
              <a:t>max</a:t>
            </a:r>
            <a:endParaRPr b="0" baseline="-25000" i="0" sz="2400" u="none" cap="none" strike="noStrike">
              <a:solidFill>
                <a:schemeClr val="dk1"/>
              </a:solidFill>
              <a:latin typeface="Times New Roman"/>
              <a:ea typeface="Times New Roman"/>
              <a:cs typeface="Times New Roman"/>
              <a:sym typeface="Times New Roman"/>
            </a:endParaRPr>
          </a:p>
          <a:p>
            <a:pPr indent="-283464" lvl="0" marL="365760" marR="0" rtl="0" algn="l">
              <a:lnSpc>
                <a:spcPct val="100000"/>
              </a:lnSpc>
              <a:spcBef>
                <a:spcPts val="600"/>
              </a:spcBef>
              <a:spcAft>
                <a:spcPts val="0"/>
              </a:spcAft>
              <a:buClr>
                <a:schemeClr val="accent1"/>
              </a:buClr>
              <a:buSzPts val="1920"/>
              <a:buFont typeface="Noto Sans Symbols"/>
              <a:buChar char="●"/>
            </a:pPr>
            <a:r>
              <a:rPr b="0" i="0" lang="en-US" sz="2400" u="none" cap="none" strike="noStrike">
                <a:solidFill>
                  <a:schemeClr val="dk1"/>
                </a:solidFill>
                <a:latin typeface="Times New Roman"/>
                <a:ea typeface="Times New Roman"/>
                <a:cs typeface="Times New Roman"/>
                <a:sym typeface="Times New Roman"/>
              </a:rPr>
              <a:t>Two registers are used to store the coordinates of the screen pixels.</a:t>
            </a:r>
            <a:endParaRPr/>
          </a:p>
          <a:p>
            <a:pPr indent="-120903" lvl="0" marL="365760" marR="0" rtl="0" algn="l">
              <a:lnSpc>
                <a:spcPct val="100000"/>
              </a:lnSpc>
              <a:spcBef>
                <a:spcPts val="600"/>
              </a:spcBef>
              <a:spcAft>
                <a:spcPts val="0"/>
              </a:spcAft>
              <a:buClr>
                <a:schemeClr val="accent1"/>
              </a:buClr>
              <a:buSzPts val="2560"/>
              <a:buFont typeface="Noto Sans Symbols"/>
              <a:buNone/>
            </a:pPr>
            <a:r>
              <a:t/>
            </a:r>
            <a:endParaRPr b="0" i="0" sz="3200" u="none" cap="none" strike="noStrike">
              <a:solidFill>
                <a:schemeClr val="dk1"/>
              </a:solidFill>
              <a:latin typeface="Cabin"/>
              <a:ea typeface="Cabin"/>
              <a:cs typeface="Cabin"/>
              <a:sym typeface="Cabin"/>
            </a:endParaRPr>
          </a:p>
        </p:txBody>
      </p:sp>
      <p:grpSp>
        <p:nvGrpSpPr>
          <p:cNvPr id="414" name="Google Shape;414;p61"/>
          <p:cNvGrpSpPr/>
          <p:nvPr/>
        </p:nvGrpSpPr>
        <p:grpSpPr>
          <a:xfrm>
            <a:off x="2483768" y="4509120"/>
            <a:ext cx="4464496" cy="2060848"/>
            <a:chOff x="1157" y="1797"/>
            <a:chExt cx="3220" cy="2268"/>
          </a:xfrm>
        </p:grpSpPr>
        <p:grpSp>
          <p:nvGrpSpPr>
            <p:cNvPr id="415" name="Google Shape;415;p61"/>
            <p:cNvGrpSpPr/>
            <p:nvPr/>
          </p:nvGrpSpPr>
          <p:grpSpPr>
            <a:xfrm>
              <a:off x="1157" y="1797"/>
              <a:ext cx="3220" cy="2268"/>
              <a:chOff x="1157" y="1797"/>
              <a:chExt cx="3220" cy="2268"/>
            </a:xfrm>
          </p:grpSpPr>
          <p:grpSp>
            <p:nvGrpSpPr>
              <p:cNvPr id="416" name="Google Shape;416;p61"/>
              <p:cNvGrpSpPr/>
              <p:nvPr/>
            </p:nvGrpSpPr>
            <p:grpSpPr>
              <a:xfrm>
                <a:off x="1157" y="1797"/>
                <a:ext cx="3219" cy="2268"/>
                <a:chOff x="1157" y="1888"/>
                <a:chExt cx="3219" cy="2268"/>
              </a:xfrm>
            </p:grpSpPr>
            <p:sp>
              <p:nvSpPr>
                <p:cNvPr id="417" name="Google Shape;417;p61"/>
                <p:cNvSpPr/>
                <p:nvPr/>
              </p:nvSpPr>
              <p:spPr>
                <a:xfrm>
                  <a:off x="1247" y="1888"/>
                  <a:ext cx="3039" cy="2268"/>
                </a:xfrm>
                <a:prstGeom prst="roundRect">
                  <a:avLst>
                    <a:gd fmla="val 16667" name="adj"/>
                  </a:avLst>
                </a:prstGeom>
                <a:solidFill>
                  <a:srgbClr val="FFFFB9"/>
                </a:solidFill>
                <a:ln cap="flat" cmpd="sng" w="76200">
                  <a:solidFill>
                    <a:srgbClr val="FF66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bin"/>
                    <a:ea typeface="Cabin"/>
                    <a:cs typeface="Cabin"/>
                    <a:sym typeface="Cabin"/>
                  </a:endParaRPr>
                </a:p>
              </p:txBody>
            </p:sp>
            <p:cxnSp>
              <p:nvCxnSpPr>
                <p:cNvPr id="418" name="Google Shape;418;p61"/>
                <p:cNvCxnSpPr/>
                <p:nvPr/>
              </p:nvCxnSpPr>
              <p:spPr>
                <a:xfrm>
                  <a:off x="1610" y="3793"/>
                  <a:ext cx="2359" cy="0"/>
                </a:xfrm>
                <a:prstGeom prst="straightConnector1">
                  <a:avLst/>
                </a:prstGeom>
                <a:noFill/>
                <a:ln cap="flat" cmpd="sng" w="76200">
                  <a:solidFill>
                    <a:srgbClr val="0000FF"/>
                  </a:solidFill>
                  <a:prstDash val="solid"/>
                  <a:round/>
                  <a:headEnd len="med" w="med" type="none"/>
                  <a:tailEnd len="med" w="med" type="triangle"/>
                </a:ln>
              </p:spPr>
            </p:cxnSp>
            <p:cxnSp>
              <p:nvCxnSpPr>
                <p:cNvPr id="419" name="Google Shape;419;p61"/>
                <p:cNvCxnSpPr/>
                <p:nvPr/>
              </p:nvCxnSpPr>
              <p:spPr>
                <a:xfrm rot="10800000">
                  <a:off x="1610" y="2251"/>
                  <a:ext cx="0" cy="1542"/>
                </a:xfrm>
                <a:prstGeom prst="straightConnector1">
                  <a:avLst/>
                </a:prstGeom>
                <a:noFill/>
                <a:ln cap="flat" cmpd="sng" w="76200">
                  <a:solidFill>
                    <a:srgbClr val="0000FF"/>
                  </a:solidFill>
                  <a:prstDash val="solid"/>
                  <a:round/>
                  <a:headEnd len="med" w="med" type="none"/>
                  <a:tailEnd len="med" w="med" type="triangle"/>
                </a:ln>
              </p:spPr>
            </p:cxnSp>
            <p:sp>
              <p:nvSpPr>
                <p:cNvPr id="420" name="Google Shape;420;p61"/>
                <p:cNvSpPr txBox="1"/>
                <p:nvPr/>
              </p:nvSpPr>
              <p:spPr>
                <a:xfrm>
                  <a:off x="3787" y="3521"/>
                  <a:ext cx="589" cy="40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600" u="none">
                      <a:solidFill>
                        <a:srgbClr val="0000FF"/>
                      </a:solidFill>
                      <a:latin typeface="Cabin"/>
                      <a:ea typeface="Cabin"/>
                      <a:cs typeface="Cabin"/>
                      <a:sym typeface="Cabin"/>
                    </a:rPr>
                    <a:t>x</a:t>
                  </a:r>
                  <a:endParaRPr/>
                </a:p>
              </p:txBody>
            </p:sp>
            <p:sp>
              <p:nvSpPr>
                <p:cNvPr id="421" name="Google Shape;421;p61"/>
                <p:cNvSpPr txBox="1"/>
                <p:nvPr/>
              </p:nvSpPr>
              <p:spPr>
                <a:xfrm>
                  <a:off x="1157" y="2069"/>
                  <a:ext cx="589" cy="40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3600" u="none">
                      <a:solidFill>
                        <a:srgbClr val="0000FF"/>
                      </a:solidFill>
                      <a:latin typeface="Cabin"/>
                      <a:ea typeface="Cabin"/>
                      <a:cs typeface="Cabin"/>
                      <a:sym typeface="Cabin"/>
                    </a:rPr>
                    <a:t>y</a:t>
                  </a:r>
                  <a:endParaRPr/>
                </a:p>
              </p:txBody>
            </p:sp>
          </p:grpSp>
          <p:cxnSp>
            <p:nvCxnSpPr>
              <p:cNvPr id="422" name="Google Shape;422;p61"/>
              <p:cNvCxnSpPr/>
              <p:nvPr/>
            </p:nvCxnSpPr>
            <p:spPr>
              <a:xfrm>
                <a:off x="1610" y="2387"/>
                <a:ext cx="2177" cy="0"/>
              </a:xfrm>
              <a:prstGeom prst="straightConnector1">
                <a:avLst/>
              </a:prstGeom>
              <a:noFill/>
              <a:ln cap="flat" cmpd="sng" w="28575">
                <a:solidFill>
                  <a:srgbClr val="000000"/>
                </a:solidFill>
                <a:prstDash val="solid"/>
                <a:round/>
                <a:headEnd len="med" w="med" type="none"/>
                <a:tailEnd len="med" w="med" type="none"/>
              </a:ln>
            </p:spPr>
          </p:cxnSp>
          <p:cxnSp>
            <p:nvCxnSpPr>
              <p:cNvPr id="423" name="Google Shape;423;p61"/>
              <p:cNvCxnSpPr/>
              <p:nvPr/>
            </p:nvCxnSpPr>
            <p:spPr>
              <a:xfrm>
                <a:off x="1610" y="2523"/>
                <a:ext cx="2177" cy="0"/>
              </a:xfrm>
              <a:prstGeom prst="straightConnector1">
                <a:avLst/>
              </a:prstGeom>
              <a:noFill/>
              <a:ln cap="flat" cmpd="sng" w="28575">
                <a:solidFill>
                  <a:srgbClr val="000000"/>
                </a:solidFill>
                <a:prstDash val="solid"/>
                <a:round/>
                <a:headEnd len="med" w="med" type="none"/>
                <a:tailEnd len="med" w="med" type="none"/>
              </a:ln>
            </p:spPr>
          </p:cxnSp>
          <p:cxnSp>
            <p:nvCxnSpPr>
              <p:cNvPr id="424" name="Google Shape;424;p61"/>
              <p:cNvCxnSpPr/>
              <p:nvPr/>
            </p:nvCxnSpPr>
            <p:spPr>
              <a:xfrm>
                <a:off x="1610" y="2659"/>
                <a:ext cx="2177" cy="0"/>
              </a:xfrm>
              <a:prstGeom prst="straightConnector1">
                <a:avLst/>
              </a:prstGeom>
              <a:noFill/>
              <a:ln cap="flat" cmpd="sng" w="28575">
                <a:solidFill>
                  <a:srgbClr val="000000"/>
                </a:solidFill>
                <a:prstDash val="solid"/>
                <a:round/>
                <a:headEnd len="med" w="med" type="none"/>
                <a:tailEnd len="med" w="med" type="none"/>
              </a:ln>
            </p:spPr>
          </p:cxnSp>
          <p:cxnSp>
            <p:nvCxnSpPr>
              <p:cNvPr id="425" name="Google Shape;425;p61"/>
              <p:cNvCxnSpPr/>
              <p:nvPr/>
            </p:nvCxnSpPr>
            <p:spPr>
              <a:xfrm>
                <a:off x="1610" y="2795"/>
                <a:ext cx="2177" cy="0"/>
              </a:xfrm>
              <a:prstGeom prst="straightConnector1">
                <a:avLst/>
              </a:prstGeom>
              <a:noFill/>
              <a:ln cap="flat" cmpd="sng" w="28575">
                <a:solidFill>
                  <a:srgbClr val="000000"/>
                </a:solidFill>
                <a:prstDash val="solid"/>
                <a:round/>
                <a:headEnd len="med" w="med" type="none"/>
                <a:tailEnd len="med" w="med" type="none"/>
              </a:ln>
            </p:spPr>
          </p:cxnSp>
          <p:cxnSp>
            <p:nvCxnSpPr>
              <p:cNvPr id="426" name="Google Shape;426;p61"/>
              <p:cNvCxnSpPr/>
              <p:nvPr/>
            </p:nvCxnSpPr>
            <p:spPr>
              <a:xfrm>
                <a:off x="1610" y="2931"/>
                <a:ext cx="2177" cy="0"/>
              </a:xfrm>
              <a:prstGeom prst="straightConnector1">
                <a:avLst/>
              </a:prstGeom>
              <a:noFill/>
              <a:ln cap="flat" cmpd="sng" w="28575">
                <a:solidFill>
                  <a:srgbClr val="000000"/>
                </a:solidFill>
                <a:prstDash val="solid"/>
                <a:round/>
                <a:headEnd len="med" w="med" type="none"/>
                <a:tailEnd len="med" w="med" type="none"/>
              </a:ln>
            </p:spPr>
          </p:cxnSp>
          <p:sp>
            <p:nvSpPr>
              <p:cNvPr id="427" name="Google Shape;427;p61"/>
              <p:cNvSpPr txBox="1"/>
              <p:nvPr/>
            </p:nvSpPr>
            <p:spPr>
              <a:xfrm>
                <a:off x="3152" y="2115"/>
                <a:ext cx="1225" cy="30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u="none">
                    <a:solidFill>
                      <a:schemeClr val="dk1"/>
                    </a:solidFill>
                    <a:latin typeface="Cabin"/>
                    <a:ea typeface="Cabin"/>
                    <a:cs typeface="Cabin"/>
                    <a:sym typeface="Cabin"/>
                  </a:rPr>
                  <a:t>Line Scan</a:t>
                </a:r>
                <a:endParaRPr/>
              </a:p>
            </p:txBody>
          </p:sp>
          <p:sp>
            <p:nvSpPr>
              <p:cNvPr id="428" name="Google Shape;428;p61"/>
              <p:cNvSpPr txBox="1"/>
              <p:nvPr/>
            </p:nvSpPr>
            <p:spPr>
              <a:xfrm>
                <a:off x="1701" y="1908"/>
                <a:ext cx="771" cy="3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u="none">
                    <a:solidFill>
                      <a:schemeClr val="dk1"/>
                    </a:solidFill>
                    <a:latin typeface="Cabin"/>
                    <a:ea typeface="Cabin"/>
                    <a:cs typeface="Cabin"/>
                    <a:sym typeface="Cabin"/>
                  </a:rPr>
                  <a:t>y max</a:t>
                </a:r>
                <a:endParaRPr/>
              </a:p>
            </p:txBody>
          </p:sp>
        </p:grpSp>
        <p:sp>
          <p:nvSpPr>
            <p:cNvPr id="429" name="Google Shape;429;p61"/>
            <p:cNvSpPr txBox="1"/>
            <p:nvPr/>
          </p:nvSpPr>
          <p:spPr>
            <a:xfrm>
              <a:off x="3289" y="3657"/>
              <a:ext cx="725" cy="30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u="none">
                  <a:solidFill>
                    <a:schemeClr val="dk1"/>
                  </a:solidFill>
                  <a:latin typeface="Cabin"/>
                  <a:ea typeface="Cabin"/>
                  <a:cs typeface="Cabin"/>
                  <a:sym typeface="Cabin"/>
                </a:rPr>
                <a:t>x max</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grpSp>
        <p:nvGrpSpPr>
          <p:cNvPr id="434" name="Google Shape;434;p62"/>
          <p:cNvGrpSpPr/>
          <p:nvPr/>
        </p:nvGrpSpPr>
        <p:grpSpPr>
          <a:xfrm>
            <a:off x="1475656" y="332656"/>
            <a:ext cx="6571246" cy="6183539"/>
            <a:chOff x="1746" y="2024"/>
            <a:chExt cx="3641" cy="2309"/>
          </a:xfrm>
        </p:grpSpPr>
        <p:sp>
          <p:nvSpPr>
            <p:cNvPr id="435" name="Google Shape;435;p62"/>
            <p:cNvSpPr/>
            <p:nvPr/>
          </p:nvSpPr>
          <p:spPr>
            <a:xfrm>
              <a:off x="1746" y="2024"/>
              <a:ext cx="1905" cy="454"/>
            </a:xfrm>
            <a:prstGeom prst="rect">
              <a:avLst/>
            </a:prstGeom>
            <a:solidFill>
              <a:srgbClr val="FFFFB9"/>
            </a:solidFill>
            <a:ln cap="flat" cmpd="sng" w="57150">
              <a:solidFill>
                <a:srgbClr val="FF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u="none">
                  <a:solidFill>
                    <a:srgbClr val="0000FF"/>
                  </a:solidFill>
                  <a:latin typeface="Cabin"/>
                  <a:ea typeface="Cabin"/>
                  <a:cs typeface="Cabin"/>
                  <a:sym typeface="Cabin"/>
                </a:rPr>
                <a:t>Raster Scan Generator</a:t>
              </a:r>
              <a:endParaRPr/>
            </a:p>
          </p:txBody>
        </p:sp>
        <p:sp>
          <p:nvSpPr>
            <p:cNvPr id="436" name="Google Shape;436;p62"/>
            <p:cNvSpPr/>
            <p:nvPr/>
          </p:nvSpPr>
          <p:spPr>
            <a:xfrm>
              <a:off x="1746" y="2659"/>
              <a:ext cx="771" cy="453"/>
            </a:xfrm>
            <a:prstGeom prst="rect">
              <a:avLst/>
            </a:prstGeom>
            <a:solidFill>
              <a:srgbClr val="FFFFB9"/>
            </a:solidFill>
            <a:ln cap="flat" cmpd="sng" w="57150">
              <a:solidFill>
                <a:srgbClr val="FF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u="none">
                  <a:solidFill>
                    <a:srgbClr val="0000FF"/>
                  </a:solidFill>
                  <a:latin typeface="Cabin"/>
                  <a:ea typeface="Cabin"/>
                  <a:cs typeface="Cabin"/>
                  <a:sym typeface="Cabin"/>
                </a:rPr>
                <a:t>x Register</a:t>
              </a:r>
              <a:endParaRPr/>
            </a:p>
          </p:txBody>
        </p:sp>
        <p:sp>
          <p:nvSpPr>
            <p:cNvPr id="437" name="Google Shape;437;p62"/>
            <p:cNvSpPr/>
            <p:nvPr/>
          </p:nvSpPr>
          <p:spPr>
            <a:xfrm>
              <a:off x="2789" y="2659"/>
              <a:ext cx="771" cy="453"/>
            </a:xfrm>
            <a:prstGeom prst="rect">
              <a:avLst/>
            </a:prstGeom>
            <a:solidFill>
              <a:srgbClr val="FFFFB9"/>
            </a:solidFill>
            <a:ln cap="flat" cmpd="sng" w="57150">
              <a:solidFill>
                <a:srgbClr val="FF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u="none">
                  <a:solidFill>
                    <a:srgbClr val="0000FF"/>
                  </a:solidFill>
                  <a:latin typeface="Cabin"/>
                  <a:ea typeface="Cabin"/>
                  <a:cs typeface="Cabin"/>
                  <a:sym typeface="Cabin"/>
                </a:rPr>
                <a:t>y Register</a:t>
              </a:r>
              <a:endParaRPr/>
            </a:p>
          </p:txBody>
        </p:sp>
        <p:sp>
          <p:nvSpPr>
            <p:cNvPr id="438" name="Google Shape;438;p62"/>
            <p:cNvSpPr/>
            <p:nvPr/>
          </p:nvSpPr>
          <p:spPr>
            <a:xfrm>
              <a:off x="1746" y="3249"/>
              <a:ext cx="1905" cy="454"/>
            </a:xfrm>
            <a:prstGeom prst="rect">
              <a:avLst/>
            </a:prstGeom>
            <a:solidFill>
              <a:srgbClr val="FFFFB9"/>
            </a:solidFill>
            <a:ln cap="flat" cmpd="sng" w="57150">
              <a:solidFill>
                <a:srgbClr val="FF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u="none">
                  <a:solidFill>
                    <a:srgbClr val="0000FF"/>
                  </a:solidFill>
                  <a:latin typeface="Cabin"/>
                  <a:ea typeface="Cabin"/>
                  <a:cs typeface="Cabin"/>
                  <a:sym typeface="Cabin"/>
                </a:rPr>
                <a:t>Memory Address</a:t>
              </a:r>
              <a:endParaRPr/>
            </a:p>
          </p:txBody>
        </p:sp>
        <p:sp>
          <p:nvSpPr>
            <p:cNvPr id="439" name="Google Shape;439;p62"/>
            <p:cNvSpPr/>
            <p:nvPr/>
          </p:nvSpPr>
          <p:spPr>
            <a:xfrm>
              <a:off x="1746" y="3838"/>
              <a:ext cx="1905" cy="454"/>
            </a:xfrm>
            <a:prstGeom prst="rect">
              <a:avLst/>
            </a:prstGeom>
            <a:solidFill>
              <a:srgbClr val="FFFFB9"/>
            </a:solidFill>
            <a:ln cap="flat" cmpd="sng" w="57150">
              <a:solidFill>
                <a:srgbClr val="FF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u="none">
                  <a:solidFill>
                    <a:srgbClr val="0000FF"/>
                  </a:solidFill>
                  <a:latin typeface="Cabin"/>
                  <a:ea typeface="Cabin"/>
                  <a:cs typeface="Cabin"/>
                  <a:sym typeface="Cabin"/>
                </a:rPr>
                <a:t>Frame Buffer</a:t>
              </a:r>
              <a:endParaRPr/>
            </a:p>
          </p:txBody>
        </p:sp>
        <p:cxnSp>
          <p:nvCxnSpPr>
            <p:cNvPr id="440" name="Google Shape;440;p62"/>
            <p:cNvCxnSpPr/>
            <p:nvPr/>
          </p:nvCxnSpPr>
          <p:spPr>
            <a:xfrm>
              <a:off x="2109" y="2478"/>
              <a:ext cx="0" cy="226"/>
            </a:xfrm>
            <a:prstGeom prst="straightConnector1">
              <a:avLst/>
            </a:prstGeom>
            <a:noFill/>
            <a:ln cap="flat" cmpd="sng" w="76200">
              <a:solidFill>
                <a:srgbClr val="FF6B07"/>
              </a:solidFill>
              <a:prstDash val="solid"/>
              <a:round/>
              <a:headEnd len="med" w="med" type="none"/>
              <a:tailEnd len="med" w="med" type="triangle"/>
            </a:ln>
          </p:spPr>
        </p:cxnSp>
        <p:cxnSp>
          <p:nvCxnSpPr>
            <p:cNvPr id="441" name="Google Shape;441;p62"/>
            <p:cNvCxnSpPr/>
            <p:nvPr/>
          </p:nvCxnSpPr>
          <p:spPr>
            <a:xfrm>
              <a:off x="3061" y="2478"/>
              <a:ext cx="0" cy="226"/>
            </a:xfrm>
            <a:prstGeom prst="straightConnector1">
              <a:avLst/>
            </a:prstGeom>
            <a:noFill/>
            <a:ln cap="flat" cmpd="sng" w="76200">
              <a:solidFill>
                <a:srgbClr val="FF6B07"/>
              </a:solidFill>
              <a:prstDash val="solid"/>
              <a:round/>
              <a:headEnd len="med" w="med" type="none"/>
              <a:tailEnd len="med" w="med" type="triangle"/>
            </a:ln>
          </p:spPr>
        </p:cxnSp>
        <p:cxnSp>
          <p:nvCxnSpPr>
            <p:cNvPr id="442" name="Google Shape;442;p62"/>
            <p:cNvCxnSpPr/>
            <p:nvPr/>
          </p:nvCxnSpPr>
          <p:spPr>
            <a:xfrm>
              <a:off x="2154" y="3067"/>
              <a:ext cx="0" cy="226"/>
            </a:xfrm>
            <a:prstGeom prst="straightConnector1">
              <a:avLst/>
            </a:prstGeom>
            <a:noFill/>
            <a:ln cap="flat" cmpd="sng" w="76200">
              <a:solidFill>
                <a:srgbClr val="FF6B07"/>
              </a:solidFill>
              <a:prstDash val="solid"/>
              <a:round/>
              <a:headEnd len="med" w="med" type="none"/>
              <a:tailEnd len="med" w="med" type="triangle"/>
            </a:ln>
          </p:spPr>
        </p:cxnSp>
        <p:cxnSp>
          <p:nvCxnSpPr>
            <p:cNvPr id="443" name="Google Shape;443;p62"/>
            <p:cNvCxnSpPr/>
            <p:nvPr/>
          </p:nvCxnSpPr>
          <p:spPr>
            <a:xfrm>
              <a:off x="3152" y="3067"/>
              <a:ext cx="0" cy="226"/>
            </a:xfrm>
            <a:prstGeom prst="straightConnector1">
              <a:avLst/>
            </a:prstGeom>
            <a:noFill/>
            <a:ln cap="flat" cmpd="sng" w="76200">
              <a:solidFill>
                <a:srgbClr val="FF6B07"/>
              </a:solidFill>
              <a:prstDash val="solid"/>
              <a:round/>
              <a:headEnd len="med" w="med" type="none"/>
              <a:tailEnd len="med" w="med" type="triangle"/>
            </a:ln>
          </p:spPr>
        </p:cxnSp>
        <p:cxnSp>
          <p:nvCxnSpPr>
            <p:cNvPr id="444" name="Google Shape;444;p62"/>
            <p:cNvCxnSpPr/>
            <p:nvPr/>
          </p:nvCxnSpPr>
          <p:spPr>
            <a:xfrm>
              <a:off x="2608" y="3657"/>
              <a:ext cx="0" cy="226"/>
            </a:xfrm>
            <a:prstGeom prst="straightConnector1">
              <a:avLst/>
            </a:prstGeom>
            <a:noFill/>
            <a:ln cap="flat" cmpd="sng" w="76200">
              <a:solidFill>
                <a:srgbClr val="FF6B07"/>
              </a:solidFill>
              <a:prstDash val="solid"/>
              <a:round/>
              <a:headEnd len="med" w="med" type="none"/>
              <a:tailEnd len="med" w="med" type="triangle"/>
            </a:ln>
          </p:spPr>
        </p:cxnSp>
        <p:cxnSp>
          <p:nvCxnSpPr>
            <p:cNvPr id="445" name="Google Shape;445;p62"/>
            <p:cNvCxnSpPr/>
            <p:nvPr/>
          </p:nvCxnSpPr>
          <p:spPr>
            <a:xfrm>
              <a:off x="3651" y="4110"/>
              <a:ext cx="648" cy="11"/>
            </a:xfrm>
            <a:prstGeom prst="straightConnector1">
              <a:avLst/>
            </a:prstGeom>
            <a:noFill/>
            <a:ln cap="flat" cmpd="sng" w="76200">
              <a:solidFill>
                <a:srgbClr val="FF6B07"/>
              </a:solidFill>
              <a:prstDash val="solid"/>
              <a:round/>
              <a:headEnd len="med" w="med" type="none"/>
              <a:tailEnd len="med" w="med" type="triangle"/>
            </a:ln>
          </p:spPr>
        </p:cxnSp>
        <p:sp>
          <p:nvSpPr>
            <p:cNvPr id="446" name="Google Shape;446;p62"/>
            <p:cNvSpPr/>
            <p:nvPr/>
          </p:nvSpPr>
          <p:spPr>
            <a:xfrm>
              <a:off x="4299" y="3879"/>
              <a:ext cx="1088" cy="454"/>
            </a:xfrm>
            <a:prstGeom prst="rect">
              <a:avLst/>
            </a:prstGeom>
            <a:solidFill>
              <a:srgbClr val="FFFFB9"/>
            </a:solidFill>
            <a:ln cap="flat" cmpd="sng" w="57150">
              <a:solidFill>
                <a:srgbClr val="FF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u="none">
                  <a:solidFill>
                    <a:schemeClr val="accent1"/>
                  </a:solidFill>
                  <a:latin typeface="Cabin"/>
                  <a:ea typeface="Cabin"/>
                  <a:cs typeface="Cabin"/>
                  <a:sym typeface="Cabin"/>
                </a:rPr>
                <a:t>Intensity</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63"/>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6B8C"/>
              </a:buClr>
              <a:buSzPts val="4300"/>
              <a:buFont typeface="Cabin"/>
              <a:buNone/>
            </a:pPr>
            <a:r>
              <a:rPr b="0" i="0" lang="en-US" sz="4300" u="none" cap="none" strike="noStrike">
                <a:solidFill>
                  <a:srgbClr val="006B8C"/>
                </a:solidFill>
                <a:latin typeface="Cabin"/>
                <a:ea typeface="Cabin"/>
                <a:cs typeface="Cabin"/>
                <a:sym typeface="Cabin"/>
              </a:rPr>
              <a:t>DISPLAY PROCESSOR</a:t>
            </a:r>
            <a:endParaRPr b="0" i="0" sz="4300" u="none" cap="none" strike="noStrike">
              <a:solidFill>
                <a:srgbClr val="006B8C"/>
              </a:solidFill>
              <a:latin typeface="Cabin"/>
              <a:ea typeface="Cabin"/>
              <a:cs typeface="Cabin"/>
              <a:sym typeface="Cabin"/>
            </a:endParaRPr>
          </a:p>
        </p:txBody>
      </p:sp>
      <p:sp>
        <p:nvSpPr>
          <p:cNvPr id="452" name="Google Shape;452;p63"/>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Autofit/>
          </a:bodyPr>
          <a:lstStyle/>
          <a:p>
            <a:pPr indent="-283464" lvl="0" marL="365760" marR="0" rtl="0" algn="l">
              <a:lnSpc>
                <a:spcPct val="100000"/>
              </a:lnSpc>
              <a:spcBef>
                <a:spcPts val="0"/>
              </a:spcBef>
              <a:spcAft>
                <a:spcPts val="0"/>
              </a:spcAft>
              <a:buClr>
                <a:schemeClr val="accent1"/>
              </a:buClr>
              <a:buSzPts val="2560"/>
              <a:buFont typeface="Noto Sans Symbols"/>
              <a:buChar char="●"/>
            </a:pPr>
            <a:r>
              <a:rPr b="0" i="0" lang="en-US" sz="3200" u="none" cap="none" strike="noStrike">
                <a:solidFill>
                  <a:schemeClr val="dk1"/>
                </a:solidFill>
                <a:latin typeface="Times New Roman"/>
                <a:ea typeface="Times New Roman"/>
                <a:cs typeface="Times New Roman"/>
                <a:sym typeface="Times New Roman"/>
              </a:rPr>
              <a:t>The purpose of the DP is to free the CPU from the graphics chores.</a:t>
            </a:r>
            <a:r>
              <a:rPr b="1" i="0" lang="en-US" sz="3600" u="none" cap="none" strike="noStrike">
                <a:solidFill>
                  <a:schemeClr val="dk1"/>
                </a:solidFill>
                <a:latin typeface="Times New Roman"/>
                <a:ea typeface="Times New Roman"/>
                <a:cs typeface="Times New Roman"/>
                <a:sym typeface="Times New Roman"/>
              </a:rPr>
              <a:t> </a:t>
            </a:r>
            <a:endParaRPr/>
          </a:p>
          <a:p>
            <a:pPr indent="-283464" lvl="0" marL="365760" marR="0" rtl="0" algn="l">
              <a:lnSpc>
                <a:spcPct val="100000"/>
              </a:lnSpc>
              <a:spcBef>
                <a:spcPts val="600"/>
              </a:spcBef>
              <a:spcAft>
                <a:spcPts val="0"/>
              </a:spcAft>
              <a:buClr>
                <a:schemeClr val="accent1"/>
              </a:buClr>
              <a:buSzPts val="2560"/>
              <a:buFont typeface="Noto Sans Symbols"/>
              <a:buChar char="●"/>
            </a:pPr>
            <a:r>
              <a:rPr b="0" i="0" lang="en-US" sz="3200" u="none" cap="none" strike="noStrike">
                <a:solidFill>
                  <a:schemeClr val="dk1"/>
                </a:solidFill>
                <a:latin typeface="Times New Roman"/>
                <a:ea typeface="Times New Roman"/>
                <a:cs typeface="Times New Roman"/>
                <a:sym typeface="Times New Roman"/>
              </a:rPr>
              <a:t>A major task of the display processor is </a:t>
            </a:r>
            <a:r>
              <a:rPr b="1" i="0" lang="en-US" sz="3200" u="none" cap="none" strike="noStrike">
                <a:solidFill>
                  <a:schemeClr val="dk1"/>
                </a:solidFill>
                <a:latin typeface="Times New Roman"/>
                <a:ea typeface="Times New Roman"/>
                <a:cs typeface="Times New Roman"/>
                <a:sym typeface="Times New Roman"/>
              </a:rPr>
              <a:t>Scan Conversion.</a:t>
            </a:r>
            <a:endParaRPr/>
          </a:p>
          <a:p>
            <a:pPr indent="-283464" lvl="0" marL="365760" marR="0" rtl="0" algn="l">
              <a:lnSpc>
                <a:spcPct val="100000"/>
              </a:lnSpc>
              <a:spcBef>
                <a:spcPts val="600"/>
              </a:spcBef>
              <a:spcAft>
                <a:spcPts val="0"/>
              </a:spcAft>
              <a:buClr>
                <a:schemeClr val="accent1"/>
              </a:buClr>
              <a:buSzPts val="2240"/>
              <a:buFont typeface="Noto Sans Symbols"/>
              <a:buChar char="●"/>
            </a:pPr>
            <a:r>
              <a:rPr b="0" i="0" lang="en-US" sz="2800" u="none" cap="none" strike="noStrike">
                <a:solidFill>
                  <a:schemeClr val="dk1"/>
                </a:solidFill>
                <a:latin typeface="Times New Roman"/>
                <a:ea typeface="Times New Roman"/>
                <a:cs typeface="Times New Roman"/>
                <a:sym typeface="Times New Roman"/>
              </a:rPr>
              <a:t>Scan Conversion: is digitizing a picture definition given in an application program into a set of pixel intensity values for storage in the frame buffer.</a:t>
            </a:r>
            <a:endParaRPr b="0" i="0" sz="28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pic>
        <p:nvPicPr>
          <p:cNvPr descr="Raster scan display processor" id="457" name="Google Shape;457;p64"/>
          <p:cNvPicPr preferRelativeResize="0"/>
          <p:nvPr/>
        </p:nvPicPr>
        <p:blipFill rotWithShape="1">
          <a:blip r:embed="rId3">
            <a:alphaModFix/>
          </a:blip>
          <a:srcRect b="0" l="0" r="0" t="0"/>
          <a:stretch/>
        </p:blipFill>
        <p:spPr>
          <a:xfrm>
            <a:off x="0" y="0"/>
            <a:ext cx="9144000" cy="2962889"/>
          </a:xfrm>
          <a:prstGeom prst="rect">
            <a:avLst/>
          </a:prstGeom>
          <a:noFill/>
          <a:ln>
            <a:noFill/>
          </a:ln>
        </p:spPr>
      </p:pic>
      <p:pic>
        <p:nvPicPr>
          <p:cNvPr descr="Buffer" id="458" name="Google Shape;458;p64"/>
          <p:cNvPicPr preferRelativeResize="0"/>
          <p:nvPr>
            <p:ph idx="4294967295" type="body"/>
          </p:nvPr>
        </p:nvPicPr>
        <p:blipFill rotWithShape="1">
          <a:blip r:embed="rId4">
            <a:alphaModFix/>
          </a:blip>
          <a:srcRect b="0" l="0" r="0" t="0"/>
          <a:stretch/>
        </p:blipFill>
        <p:spPr>
          <a:xfrm>
            <a:off x="0" y="3068960"/>
            <a:ext cx="9144000" cy="378904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65"/>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6B8C"/>
              </a:buClr>
              <a:buSzPts val="4300"/>
              <a:buFont typeface="Cabin"/>
              <a:buNone/>
            </a:pPr>
            <a:r>
              <a:rPr b="0" i="0" lang="en-US" sz="4300" u="none" cap="none" strike="noStrike">
                <a:solidFill>
                  <a:srgbClr val="006B8C"/>
                </a:solidFill>
                <a:latin typeface="Cabin"/>
                <a:ea typeface="Cabin"/>
                <a:cs typeface="Cabin"/>
                <a:sym typeface="Cabin"/>
              </a:rPr>
              <a:t>RASTER SCAN SYSTEM </a:t>
            </a:r>
            <a:endParaRPr b="0" i="0" sz="4300" u="none" cap="none" strike="noStrike">
              <a:solidFill>
                <a:srgbClr val="006B8C"/>
              </a:solidFill>
              <a:latin typeface="Cabin"/>
              <a:ea typeface="Cabin"/>
              <a:cs typeface="Cabin"/>
              <a:sym typeface="Cabin"/>
            </a:endParaRPr>
          </a:p>
        </p:txBody>
      </p:sp>
      <p:sp>
        <p:nvSpPr>
          <p:cNvPr id="464" name="Google Shape;464;p65"/>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Autofit/>
          </a:bodyPr>
          <a:lstStyle/>
          <a:p>
            <a:pPr indent="-571500" lvl="0" marL="571500" marR="0" rtl="0" algn="l">
              <a:lnSpc>
                <a:spcPct val="100000"/>
              </a:lnSpc>
              <a:spcBef>
                <a:spcPts val="0"/>
              </a:spcBef>
              <a:spcAft>
                <a:spcPts val="0"/>
              </a:spcAft>
              <a:buClr>
                <a:schemeClr val="accent1"/>
              </a:buClr>
              <a:buSzPts val="2240"/>
              <a:buFont typeface="Noto Sans Symbols"/>
              <a:buChar char="●"/>
            </a:pPr>
            <a:r>
              <a:rPr b="0" i="0" lang="en-US" sz="2800" u="none" cap="none" strike="noStrike">
                <a:solidFill>
                  <a:schemeClr val="dk1"/>
                </a:solidFill>
                <a:latin typeface="Times New Roman"/>
                <a:ea typeface="Times New Roman"/>
                <a:cs typeface="Times New Roman"/>
                <a:sym typeface="Times New Roman"/>
              </a:rPr>
              <a:t>Graphic commands are translated by the graphics package into a display file stored in the system memory.</a:t>
            </a:r>
            <a:endParaRPr/>
          </a:p>
          <a:p>
            <a:pPr indent="-571500" lvl="0" marL="571500" marR="0" rtl="0" algn="l">
              <a:lnSpc>
                <a:spcPct val="100000"/>
              </a:lnSpc>
              <a:spcBef>
                <a:spcPts val="600"/>
              </a:spcBef>
              <a:spcAft>
                <a:spcPts val="0"/>
              </a:spcAft>
              <a:buClr>
                <a:schemeClr val="accent1"/>
              </a:buClr>
              <a:buSzPts val="2240"/>
              <a:buFont typeface="Noto Sans Symbols"/>
              <a:buChar char="●"/>
            </a:pPr>
            <a:r>
              <a:rPr b="0" i="0" lang="en-US" sz="2800" u="none" cap="none" strike="noStrike">
                <a:solidFill>
                  <a:schemeClr val="dk1"/>
                </a:solidFill>
                <a:latin typeface="Times New Roman"/>
                <a:ea typeface="Times New Roman"/>
                <a:cs typeface="Times New Roman"/>
                <a:sym typeface="Times New Roman"/>
              </a:rPr>
              <a:t>This file is then accessed by the </a:t>
            </a:r>
            <a:r>
              <a:rPr b="1" i="0" lang="en-US" sz="2800" u="none" cap="none" strike="noStrike">
                <a:solidFill>
                  <a:schemeClr val="dk1"/>
                </a:solidFill>
                <a:latin typeface="Times New Roman"/>
                <a:ea typeface="Times New Roman"/>
                <a:cs typeface="Times New Roman"/>
                <a:sym typeface="Times New Roman"/>
              </a:rPr>
              <a:t>display</a:t>
            </a:r>
            <a:r>
              <a:rPr b="0" i="0" lang="en-US" sz="2800" u="none" cap="none" strike="noStrike">
                <a:solidFill>
                  <a:schemeClr val="dk1"/>
                </a:solidFill>
                <a:latin typeface="Times New Roman"/>
                <a:ea typeface="Times New Roman"/>
                <a:cs typeface="Times New Roman"/>
                <a:sym typeface="Times New Roman"/>
              </a:rPr>
              <a:t> </a:t>
            </a:r>
            <a:r>
              <a:rPr b="1" i="0" lang="en-US" sz="2800" u="none" cap="none" strike="noStrike">
                <a:solidFill>
                  <a:schemeClr val="dk1"/>
                </a:solidFill>
                <a:latin typeface="Times New Roman"/>
                <a:ea typeface="Times New Roman"/>
                <a:cs typeface="Times New Roman"/>
                <a:sym typeface="Times New Roman"/>
              </a:rPr>
              <a:t>processor</a:t>
            </a:r>
            <a:r>
              <a:rPr b="0" i="0" lang="en-US" sz="2800" u="none" cap="none" strike="noStrike">
                <a:solidFill>
                  <a:schemeClr val="dk1"/>
                </a:solidFill>
                <a:latin typeface="Times New Roman"/>
                <a:ea typeface="Times New Roman"/>
                <a:cs typeface="Times New Roman"/>
                <a:sym typeface="Times New Roman"/>
              </a:rPr>
              <a:t> </a:t>
            </a:r>
            <a:r>
              <a:rPr b="1" i="0" lang="en-US" sz="2800" u="none" cap="none" strike="noStrike">
                <a:solidFill>
                  <a:schemeClr val="dk1"/>
                </a:solidFill>
                <a:latin typeface="Times New Roman"/>
                <a:ea typeface="Times New Roman"/>
                <a:cs typeface="Times New Roman"/>
                <a:sym typeface="Times New Roman"/>
              </a:rPr>
              <a:t>unit</a:t>
            </a:r>
            <a:r>
              <a:rPr b="0" i="0" lang="en-US" sz="2800" u="none" cap="none" strike="noStrike">
                <a:solidFill>
                  <a:schemeClr val="dk1"/>
                </a:solidFill>
                <a:latin typeface="Times New Roman"/>
                <a:ea typeface="Times New Roman"/>
                <a:cs typeface="Times New Roman"/>
                <a:sym typeface="Times New Roman"/>
              </a:rPr>
              <a:t> (</a:t>
            </a:r>
            <a:r>
              <a:rPr b="1" i="0" lang="en-US" sz="2800" u="none" cap="none" strike="noStrike">
                <a:solidFill>
                  <a:schemeClr val="dk1"/>
                </a:solidFill>
                <a:latin typeface="Times New Roman"/>
                <a:ea typeface="Times New Roman"/>
                <a:cs typeface="Times New Roman"/>
                <a:sym typeface="Times New Roman"/>
              </a:rPr>
              <a:t>DPU</a:t>
            </a:r>
            <a:r>
              <a:rPr b="0" i="0" lang="en-US" sz="2800" u="none" cap="none" strike="noStrike">
                <a:solidFill>
                  <a:schemeClr val="dk1"/>
                </a:solidFill>
                <a:latin typeface="Times New Roman"/>
                <a:ea typeface="Times New Roman"/>
                <a:cs typeface="Times New Roman"/>
                <a:sym typeface="Times New Roman"/>
              </a:rPr>
              <a:t>)(graphic controller) to refresh the screen.</a:t>
            </a:r>
            <a:endParaRPr b="0" i="0" sz="2800" u="none" cap="none" strike="noStrike">
              <a:solidFill>
                <a:schemeClr val="dk1"/>
              </a:solidFill>
              <a:latin typeface="Times New Roman"/>
              <a:ea typeface="Times New Roman"/>
              <a:cs typeface="Times New Roman"/>
              <a:sym typeface="Times New Roman"/>
            </a:endParaRPr>
          </a:p>
        </p:txBody>
      </p:sp>
      <p:pic>
        <p:nvPicPr>
          <p:cNvPr descr="Random Scan System" id="465" name="Google Shape;465;p65"/>
          <p:cNvPicPr preferRelativeResize="0"/>
          <p:nvPr/>
        </p:nvPicPr>
        <p:blipFill rotWithShape="1">
          <a:blip r:embed="rId3">
            <a:alphaModFix/>
          </a:blip>
          <a:srcRect b="0" l="0" r="0" t="0"/>
          <a:stretch/>
        </p:blipFill>
        <p:spPr>
          <a:xfrm>
            <a:off x="1043608" y="4293096"/>
            <a:ext cx="8100392" cy="256490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66"/>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6B8C"/>
              </a:buClr>
              <a:buSzPts val="4300"/>
              <a:buFont typeface="Cabin"/>
              <a:buNone/>
            </a:pPr>
            <a:r>
              <a:rPr b="0" i="0" lang="en-US" sz="4300" u="none" cap="none" strike="noStrike">
                <a:solidFill>
                  <a:srgbClr val="006B8C"/>
                </a:solidFill>
                <a:latin typeface="Cabin"/>
                <a:ea typeface="Cabin"/>
                <a:cs typeface="Cabin"/>
                <a:sym typeface="Cabin"/>
              </a:rPr>
              <a:t>RASTER SCAN SYSTEM</a:t>
            </a:r>
            <a:endParaRPr b="0" i="0" sz="4300" u="none" cap="none" strike="noStrike">
              <a:solidFill>
                <a:srgbClr val="006B8C"/>
              </a:solidFill>
              <a:latin typeface="Cabin"/>
              <a:ea typeface="Cabin"/>
              <a:cs typeface="Cabin"/>
              <a:sym typeface="Cabin"/>
            </a:endParaRPr>
          </a:p>
        </p:txBody>
      </p:sp>
      <p:pic>
        <p:nvPicPr>
          <p:cNvPr descr="Random Scan System2" id="471" name="Google Shape;471;p66"/>
          <p:cNvPicPr preferRelativeResize="0"/>
          <p:nvPr>
            <p:ph idx="1" type="body"/>
          </p:nvPr>
        </p:nvPicPr>
        <p:blipFill rotWithShape="1">
          <a:blip r:embed="rId3">
            <a:alphaModFix/>
          </a:blip>
          <a:srcRect b="0" l="0" r="0" t="0"/>
          <a:stretch/>
        </p:blipFill>
        <p:spPr>
          <a:xfrm>
            <a:off x="1043608" y="1412777"/>
            <a:ext cx="8013473" cy="4835624"/>
          </a:xfrm>
          <a:prstGeom prst="rect">
            <a:avLst/>
          </a:prstGeom>
          <a:noFill/>
          <a:ln cap="flat" cmpd="sng" w="76200">
            <a:solidFill>
              <a:srgbClr val="FFFF00"/>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67"/>
          <p:cNvSpPr txBox="1"/>
          <p:nvPr/>
        </p:nvSpPr>
        <p:spPr>
          <a:xfrm>
            <a:off x="942975" y="2398713"/>
            <a:ext cx="7045325" cy="201136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b="1" i="1" lang="en-US" sz="6600">
                <a:solidFill>
                  <a:srgbClr val="FFFF00"/>
                </a:solidFill>
                <a:latin typeface="Times New Roman"/>
                <a:ea typeface="Times New Roman"/>
                <a:cs typeface="Times New Roman"/>
                <a:sym typeface="Times New Roman"/>
              </a:rPr>
              <a:t>C</a:t>
            </a:r>
            <a:r>
              <a:rPr b="1" i="1" lang="en-US" sz="6600">
                <a:solidFill>
                  <a:srgbClr val="99CCFF"/>
                </a:solidFill>
                <a:latin typeface="Times New Roman"/>
                <a:ea typeface="Times New Roman"/>
                <a:cs typeface="Times New Roman"/>
                <a:sym typeface="Times New Roman"/>
              </a:rPr>
              <a:t>o</a:t>
            </a:r>
            <a:r>
              <a:rPr b="1" i="1" lang="en-US" sz="6600">
                <a:solidFill>
                  <a:srgbClr val="FF6600"/>
                </a:solidFill>
                <a:latin typeface="Times New Roman"/>
                <a:ea typeface="Times New Roman"/>
                <a:cs typeface="Times New Roman"/>
                <a:sym typeface="Times New Roman"/>
              </a:rPr>
              <a:t>l</a:t>
            </a:r>
            <a:r>
              <a:rPr b="1" i="1" lang="en-US" sz="6600">
                <a:solidFill>
                  <a:srgbClr val="99FF33"/>
                </a:solidFill>
                <a:latin typeface="Times New Roman"/>
                <a:ea typeface="Times New Roman"/>
                <a:cs typeface="Times New Roman"/>
                <a:sym typeface="Times New Roman"/>
              </a:rPr>
              <a:t>o</a:t>
            </a:r>
            <a:r>
              <a:rPr b="1" i="1" lang="en-US" sz="6600">
                <a:solidFill>
                  <a:srgbClr val="FF99FF"/>
                </a:solidFill>
                <a:latin typeface="Times New Roman"/>
                <a:ea typeface="Times New Roman"/>
                <a:cs typeface="Times New Roman"/>
                <a:sym typeface="Times New Roman"/>
              </a:rPr>
              <a:t>r</a:t>
            </a:r>
            <a:r>
              <a:rPr b="1" lang="en-US" sz="6600">
                <a:solidFill>
                  <a:srgbClr val="FFFF00"/>
                </a:solidFill>
                <a:latin typeface="Times New Roman"/>
                <a:ea typeface="Times New Roman"/>
                <a:cs typeface="Times New Roman"/>
                <a:sym typeface="Times New Roman"/>
              </a:rPr>
              <a:t> CRT Monitors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descr="http://www.hightowergraphics.com/wp-content/uploads/2012/12/raster-1024x540.png" id="277" name="Google Shape;277;p41"/>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descr="http://www.hightowergraphics.com/wp-content/uploads/2012/12/raster-1024x540.png" id="278" name="Google Shape;278;p41"/>
          <p:cNvPicPr preferRelativeResize="0"/>
          <p:nvPr/>
        </p:nvPicPr>
        <p:blipFill rotWithShape="1">
          <a:blip r:embed="rId3">
            <a:alphaModFix/>
          </a:blip>
          <a:srcRect b="0" l="0" r="0" t="0"/>
          <a:stretch/>
        </p:blipFill>
        <p:spPr>
          <a:xfrm>
            <a:off x="0" y="1196752"/>
            <a:ext cx="9144000" cy="5143501"/>
          </a:xfrm>
          <a:prstGeom prst="rect">
            <a:avLst/>
          </a:prstGeom>
          <a:noFill/>
          <a:ln>
            <a:noFill/>
          </a:ln>
        </p:spPr>
      </p:pic>
      <p:sp>
        <p:nvSpPr>
          <p:cNvPr id="279" name="Google Shape;279;p41"/>
          <p:cNvSpPr txBox="1"/>
          <p:nvPr/>
        </p:nvSpPr>
        <p:spPr>
          <a:xfrm>
            <a:off x="1979712" y="260648"/>
            <a:ext cx="583264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800">
                <a:solidFill>
                  <a:schemeClr val="dk1"/>
                </a:solidFill>
                <a:latin typeface="Times New Roman"/>
                <a:ea typeface="Times New Roman"/>
                <a:cs typeface="Times New Roman"/>
                <a:sym typeface="Times New Roman"/>
              </a:rPr>
              <a:t>RASTER IMAGE</a:t>
            </a:r>
            <a:endParaRPr sz="4800">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68"/>
          <p:cNvSpPr txBox="1"/>
          <p:nvPr>
            <p:ph type="title"/>
          </p:nvPr>
        </p:nvSpPr>
        <p:spPr>
          <a:xfrm>
            <a:off x="457200" y="277813"/>
            <a:ext cx="8229600" cy="11398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4100"/>
              <a:buFont typeface="Times New Roman"/>
              <a:buNone/>
            </a:pPr>
            <a:r>
              <a:rPr b="1" i="0" lang="en-US" sz="4100" u="none" cap="none" strike="noStrike">
                <a:solidFill>
                  <a:srgbClr val="FFFF00"/>
                </a:solidFill>
                <a:latin typeface="Times New Roman"/>
                <a:ea typeface="Times New Roman"/>
                <a:cs typeface="Times New Roman"/>
                <a:sym typeface="Times New Roman"/>
              </a:rPr>
              <a:t>Color CRT Monitors</a:t>
            </a:r>
            <a:endParaRPr/>
          </a:p>
        </p:txBody>
      </p:sp>
      <p:sp>
        <p:nvSpPr>
          <p:cNvPr id="484" name="Google Shape;484;p68"/>
          <p:cNvSpPr txBox="1"/>
          <p:nvPr>
            <p:ph idx="1" type="body"/>
          </p:nvPr>
        </p:nvSpPr>
        <p:spPr>
          <a:xfrm>
            <a:off x="457200" y="1052513"/>
            <a:ext cx="8458200" cy="5078412"/>
          </a:xfrm>
          <a:prstGeom prst="rect">
            <a:avLst/>
          </a:prstGeom>
          <a:noFill/>
          <a:ln>
            <a:noFill/>
          </a:ln>
        </p:spPr>
        <p:txBody>
          <a:bodyPr anchorCtr="0" anchor="t" bIns="45700" lIns="91425" spcFirstLastPara="1" rIns="91425" wrap="square" tIns="45700">
            <a:noAutofit/>
          </a:bodyPr>
          <a:lstStyle/>
          <a:p>
            <a:pPr indent="-563563" lvl="0" marL="563563" marR="0" rtl="0" algn="l">
              <a:lnSpc>
                <a:spcPct val="100000"/>
              </a:lnSpc>
              <a:spcBef>
                <a:spcPts val="0"/>
              </a:spcBef>
              <a:spcAft>
                <a:spcPts val="0"/>
              </a:spcAft>
              <a:buClr>
                <a:srgbClr val="CC9900"/>
              </a:buClr>
              <a:buSzPts val="3120"/>
              <a:buFont typeface="Noto Sans Symbols"/>
              <a:buChar char="■"/>
            </a:pPr>
            <a:r>
              <a:rPr b="0" i="0" lang="en-US" sz="4800" u="none" cap="none" strike="noStrike">
                <a:solidFill>
                  <a:srgbClr val="FFFFFF"/>
                </a:solidFill>
                <a:latin typeface="Times New Roman"/>
                <a:ea typeface="Times New Roman"/>
                <a:cs typeface="Times New Roman"/>
                <a:sym typeface="Times New Roman"/>
              </a:rPr>
              <a:t>A CRT monitor displays color pictures by using a combination of phosphors that emit </a:t>
            </a:r>
            <a:r>
              <a:rPr b="0" i="0" lang="en-US" sz="4800" u="none" cap="none" strike="noStrike">
                <a:solidFill>
                  <a:srgbClr val="FF9900"/>
                </a:solidFill>
                <a:latin typeface="Times New Roman"/>
                <a:ea typeface="Times New Roman"/>
                <a:cs typeface="Times New Roman"/>
                <a:sym typeface="Times New Roman"/>
              </a:rPr>
              <a:t>different</a:t>
            </a:r>
            <a:r>
              <a:rPr b="0" i="0" lang="en-US" sz="4800" u="none" cap="none" strike="noStrike">
                <a:solidFill>
                  <a:srgbClr val="FFFFFF"/>
                </a:solidFill>
                <a:latin typeface="Times New Roman"/>
                <a:ea typeface="Times New Roman"/>
                <a:cs typeface="Times New Roman"/>
                <a:sym typeface="Times New Roman"/>
              </a:rPr>
              <a:t> </a:t>
            </a:r>
            <a:r>
              <a:rPr b="1" i="1" lang="en-US" sz="8800" u="none" cap="none" strike="noStrike">
                <a:solidFill>
                  <a:srgbClr val="FFFF00"/>
                </a:solidFill>
                <a:latin typeface="Times New Roman"/>
                <a:ea typeface="Times New Roman"/>
                <a:cs typeface="Times New Roman"/>
                <a:sym typeface="Times New Roman"/>
              </a:rPr>
              <a:t>c</a:t>
            </a:r>
            <a:r>
              <a:rPr b="1" i="1" lang="en-US" sz="8800" u="none" cap="none" strike="noStrike">
                <a:solidFill>
                  <a:srgbClr val="99CCFF"/>
                </a:solidFill>
                <a:latin typeface="Times New Roman"/>
                <a:ea typeface="Times New Roman"/>
                <a:cs typeface="Times New Roman"/>
                <a:sym typeface="Times New Roman"/>
              </a:rPr>
              <a:t>o</a:t>
            </a:r>
            <a:r>
              <a:rPr b="1" i="1" lang="en-US" sz="8800" u="none" cap="none" strike="noStrike">
                <a:solidFill>
                  <a:srgbClr val="FF6600"/>
                </a:solidFill>
                <a:latin typeface="Times New Roman"/>
                <a:ea typeface="Times New Roman"/>
                <a:cs typeface="Times New Roman"/>
                <a:sym typeface="Times New Roman"/>
              </a:rPr>
              <a:t>l</a:t>
            </a:r>
            <a:r>
              <a:rPr b="1" i="1" lang="en-US" sz="8800" u="none" cap="none" strike="noStrike">
                <a:solidFill>
                  <a:srgbClr val="99FF33"/>
                </a:solidFill>
                <a:latin typeface="Times New Roman"/>
                <a:ea typeface="Times New Roman"/>
                <a:cs typeface="Times New Roman"/>
                <a:sym typeface="Times New Roman"/>
              </a:rPr>
              <a:t>o</a:t>
            </a:r>
            <a:r>
              <a:rPr b="1" i="1" lang="en-US" sz="8800" u="none" cap="none" strike="noStrike">
                <a:solidFill>
                  <a:srgbClr val="FF99FF"/>
                </a:solidFill>
                <a:latin typeface="Times New Roman"/>
                <a:ea typeface="Times New Roman"/>
                <a:cs typeface="Times New Roman"/>
                <a:sym typeface="Times New Roman"/>
              </a:rPr>
              <a:t>r</a:t>
            </a:r>
            <a:r>
              <a:rPr b="1" i="0" lang="en-US" sz="4800" u="none" cap="none" strike="noStrike">
                <a:solidFill>
                  <a:srgbClr val="FF9900"/>
                </a:solidFill>
                <a:latin typeface="Times New Roman"/>
                <a:ea typeface="Times New Roman"/>
                <a:cs typeface="Times New Roman"/>
                <a:sym typeface="Times New Roman"/>
              </a:rPr>
              <a:t> </a:t>
            </a:r>
            <a:r>
              <a:rPr b="0" i="0" lang="en-US" sz="4800" u="none" cap="none" strike="noStrike">
                <a:solidFill>
                  <a:srgbClr val="FF9900"/>
                </a:solidFill>
                <a:latin typeface="Times New Roman"/>
                <a:ea typeface="Times New Roman"/>
                <a:cs typeface="Times New Roman"/>
                <a:sym typeface="Times New Roman"/>
              </a:rPr>
              <a:t>lights</a:t>
            </a:r>
            <a:r>
              <a:rPr b="0" i="0" lang="en-US" sz="4400" u="none" cap="none" strike="noStrike">
                <a:solidFill>
                  <a:srgbClr val="FFFFFF"/>
                </a:solidFill>
                <a:latin typeface="Times New Roman"/>
                <a:ea typeface="Times New Roman"/>
                <a:cs typeface="Times New Roman"/>
                <a:sym typeface="Times New Roman"/>
              </a:rPr>
              <a: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9"/>
          <p:cNvSpPr txBox="1"/>
          <p:nvPr>
            <p:ph type="title"/>
          </p:nvPr>
        </p:nvSpPr>
        <p:spPr>
          <a:xfrm>
            <a:off x="457200" y="277813"/>
            <a:ext cx="8229600" cy="11398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5400"/>
              <a:buFont typeface="Times New Roman"/>
              <a:buNone/>
            </a:pPr>
            <a:r>
              <a:rPr b="1" i="0" lang="en-US" sz="5400" u="none" cap="none" strike="noStrike">
                <a:solidFill>
                  <a:srgbClr val="FFFF00"/>
                </a:solidFill>
                <a:latin typeface="Times New Roman"/>
                <a:ea typeface="Times New Roman"/>
                <a:cs typeface="Times New Roman"/>
                <a:sym typeface="Times New Roman"/>
              </a:rPr>
              <a:t>Methods</a:t>
            </a:r>
            <a:endParaRPr/>
          </a:p>
        </p:txBody>
      </p:sp>
      <p:sp>
        <p:nvSpPr>
          <p:cNvPr id="491" name="Google Shape;491;p69"/>
          <p:cNvSpPr txBox="1"/>
          <p:nvPr>
            <p:ph idx="1" type="body"/>
          </p:nvPr>
        </p:nvSpPr>
        <p:spPr>
          <a:xfrm>
            <a:off x="596900" y="1489075"/>
            <a:ext cx="8362950" cy="50784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CC00"/>
              </a:buClr>
              <a:buSzPts val="3120"/>
              <a:buFont typeface="Noto Sans Symbols"/>
              <a:buNone/>
            </a:pPr>
            <a:r>
              <a:rPr b="1" i="0" lang="en-US" sz="4800" u="none" cap="none" strike="noStrike">
                <a:solidFill>
                  <a:srgbClr val="FFCC00"/>
                </a:solidFill>
                <a:latin typeface="Times New Roman"/>
                <a:ea typeface="Times New Roman"/>
                <a:cs typeface="Times New Roman"/>
                <a:sym typeface="Times New Roman"/>
              </a:rPr>
              <a:t>1. </a:t>
            </a:r>
            <a:r>
              <a:rPr b="1" i="0" lang="en-US" sz="4800" u="none" cap="none" strike="noStrike">
                <a:solidFill>
                  <a:srgbClr val="FFFFFF"/>
                </a:solidFill>
                <a:latin typeface="Times New Roman"/>
                <a:ea typeface="Times New Roman"/>
                <a:cs typeface="Times New Roman"/>
                <a:sym typeface="Times New Roman"/>
              </a:rPr>
              <a:t>Beam Penetration</a:t>
            </a:r>
            <a:endParaRPr/>
          </a:p>
          <a:p>
            <a:pPr indent="-367030" lvl="0" marL="565150" marR="0" rtl="0" algn="l">
              <a:lnSpc>
                <a:spcPct val="100000"/>
              </a:lnSpc>
              <a:spcBef>
                <a:spcPts val="1500"/>
              </a:spcBef>
              <a:spcAft>
                <a:spcPts val="0"/>
              </a:spcAft>
              <a:buClr>
                <a:srgbClr val="FFFFFF"/>
              </a:buClr>
              <a:buSzPts val="3120"/>
              <a:buFont typeface="Noto Sans Symbols"/>
              <a:buNone/>
            </a:pPr>
            <a:r>
              <a:t/>
            </a:r>
            <a:endParaRPr b="1" i="0" sz="4800" u="none" cap="none" strike="noStrike">
              <a:solidFill>
                <a:srgbClr val="FFFFFF"/>
              </a:solidFill>
              <a:latin typeface="Times New Roman"/>
              <a:ea typeface="Times New Roman"/>
              <a:cs typeface="Times New Roman"/>
              <a:sym typeface="Times New Roman"/>
            </a:endParaRPr>
          </a:p>
          <a:p>
            <a:pPr indent="0" lvl="0" marL="0" marR="0" rtl="0" algn="l">
              <a:lnSpc>
                <a:spcPct val="100000"/>
              </a:lnSpc>
              <a:spcBef>
                <a:spcPts val="1500"/>
              </a:spcBef>
              <a:spcAft>
                <a:spcPts val="0"/>
              </a:spcAft>
              <a:buClr>
                <a:srgbClr val="FFCC00"/>
              </a:buClr>
              <a:buSzPts val="3120"/>
              <a:buFont typeface="Noto Sans Symbols"/>
              <a:buNone/>
            </a:pPr>
            <a:r>
              <a:rPr b="1" i="0" lang="en-US" sz="4800" u="none" cap="none" strike="noStrike">
                <a:solidFill>
                  <a:srgbClr val="FFCC00"/>
                </a:solidFill>
                <a:latin typeface="Times New Roman"/>
                <a:ea typeface="Times New Roman"/>
                <a:cs typeface="Times New Roman"/>
                <a:sym typeface="Times New Roman"/>
              </a:rPr>
              <a:t>2. </a:t>
            </a:r>
            <a:r>
              <a:rPr b="1" i="0" lang="en-US" sz="4800" u="none" cap="none" strike="noStrike">
                <a:solidFill>
                  <a:srgbClr val="FFFFFF"/>
                </a:solidFill>
                <a:latin typeface="Times New Roman"/>
                <a:ea typeface="Times New Roman"/>
                <a:cs typeface="Times New Roman"/>
                <a:sym typeface="Times New Roman"/>
              </a:rPr>
              <a:t>Shadow Mask</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0"/>
          <p:cNvSpPr txBox="1"/>
          <p:nvPr>
            <p:ph idx="1" type="body"/>
          </p:nvPr>
        </p:nvSpPr>
        <p:spPr>
          <a:xfrm>
            <a:off x="457200" y="1052513"/>
            <a:ext cx="8362950" cy="50784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00"/>
              </a:buClr>
              <a:buSzPts val="3900"/>
              <a:buFont typeface="Noto Sans Symbols"/>
              <a:buNone/>
            </a:pPr>
            <a:r>
              <a:t/>
            </a:r>
            <a:endParaRPr b="1" i="0" sz="6000" u="none" cap="none" strike="noStrike">
              <a:solidFill>
                <a:srgbClr val="FFCC00"/>
              </a:solidFill>
              <a:latin typeface="Times New Roman"/>
              <a:ea typeface="Times New Roman"/>
              <a:cs typeface="Times New Roman"/>
              <a:sym typeface="Times New Roman"/>
            </a:endParaRPr>
          </a:p>
          <a:p>
            <a:pPr indent="0" lvl="0" marL="0" marR="0" rtl="0" algn="ctr">
              <a:lnSpc>
                <a:spcPct val="100000"/>
              </a:lnSpc>
              <a:spcBef>
                <a:spcPts val="1500"/>
              </a:spcBef>
              <a:spcAft>
                <a:spcPts val="0"/>
              </a:spcAft>
              <a:buClr>
                <a:srgbClr val="FF9900"/>
              </a:buClr>
              <a:buSzPts val="3900"/>
              <a:buFont typeface="Noto Sans Symbols"/>
              <a:buNone/>
            </a:pPr>
            <a:r>
              <a:rPr b="1" i="0" lang="en-US" sz="6000" u="none" cap="none" strike="noStrike">
                <a:solidFill>
                  <a:srgbClr val="FF9900"/>
                </a:solidFill>
                <a:latin typeface="Times New Roman"/>
                <a:ea typeface="Times New Roman"/>
                <a:cs typeface="Times New Roman"/>
                <a:sym typeface="Times New Roman"/>
              </a:rPr>
              <a:t>Beam Penetration Method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71"/>
          <p:cNvSpPr txBox="1"/>
          <p:nvPr>
            <p:ph type="title"/>
          </p:nvPr>
        </p:nvSpPr>
        <p:spPr>
          <a:xfrm>
            <a:off x="457200" y="277813"/>
            <a:ext cx="8229600" cy="11398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4100"/>
              <a:buFont typeface="Times New Roman"/>
              <a:buNone/>
            </a:pPr>
            <a:r>
              <a:rPr b="1" i="0" lang="en-US" sz="4100" u="none" cap="none" strike="noStrike">
                <a:solidFill>
                  <a:srgbClr val="FFFF00"/>
                </a:solidFill>
                <a:latin typeface="Times New Roman"/>
                <a:ea typeface="Times New Roman"/>
                <a:cs typeface="Times New Roman"/>
                <a:sym typeface="Times New Roman"/>
              </a:rPr>
              <a:t>Beam Penetration Method</a:t>
            </a:r>
            <a:endParaRPr/>
          </a:p>
        </p:txBody>
      </p:sp>
      <p:sp>
        <p:nvSpPr>
          <p:cNvPr id="504" name="Google Shape;504;p71"/>
          <p:cNvSpPr txBox="1"/>
          <p:nvPr>
            <p:ph idx="1" type="body"/>
          </p:nvPr>
        </p:nvSpPr>
        <p:spPr>
          <a:xfrm>
            <a:off x="457200" y="1309688"/>
            <a:ext cx="8362950" cy="5078412"/>
          </a:xfrm>
          <a:prstGeom prst="rect">
            <a:avLst/>
          </a:prstGeom>
          <a:noFill/>
          <a:ln>
            <a:noFill/>
          </a:ln>
        </p:spPr>
        <p:txBody>
          <a:bodyPr anchorCtr="0" anchor="t" bIns="45700" lIns="91425" spcFirstLastPara="1" rIns="91425" wrap="square" tIns="45700">
            <a:noAutofit/>
          </a:bodyPr>
          <a:lstStyle/>
          <a:p>
            <a:pPr indent="-563563" lvl="0" marL="563563" marR="0" rtl="0" algn="l">
              <a:lnSpc>
                <a:spcPct val="90000"/>
              </a:lnSpc>
              <a:spcBef>
                <a:spcPts val="0"/>
              </a:spcBef>
              <a:spcAft>
                <a:spcPts val="0"/>
              </a:spcAft>
              <a:buClr>
                <a:srgbClr val="CC9900"/>
              </a:buClr>
              <a:buSzPts val="2340"/>
              <a:buFont typeface="Noto Sans Symbols"/>
              <a:buChar char="■"/>
            </a:pPr>
            <a:r>
              <a:rPr b="0" i="0" lang="en-US" sz="3600" u="none" cap="none" strike="noStrike">
                <a:solidFill>
                  <a:srgbClr val="FFFFFF"/>
                </a:solidFill>
                <a:latin typeface="Times New Roman"/>
                <a:ea typeface="Times New Roman"/>
                <a:cs typeface="Times New Roman"/>
                <a:sym typeface="Times New Roman"/>
              </a:rPr>
              <a:t>Two layers of </a:t>
            </a:r>
            <a:r>
              <a:rPr b="1" i="1" lang="en-US" sz="3600" u="none" cap="none" strike="noStrike">
                <a:solidFill>
                  <a:srgbClr val="FFFFFF"/>
                </a:solidFill>
                <a:latin typeface="Times New Roman"/>
                <a:ea typeface="Times New Roman"/>
                <a:cs typeface="Times New Roman"/>
                <a:sym typeface="Times New Roman"/>
              </a:rPr>
              <a:t>phosphor</a:t>
            </a:r>
            <a:r>
              <a:rPr b="0" i="0" lang="en-US" sz="3600" u="none" cap="none" strike="noStrike">
                <a:solidFill>
                  <a:srgbClr val="FFFFFF"/>
                </a:solidFill>
                <a:latin typeface="Times New Roman"/>
                <a:ea typeface="Times New Roman"/>
                <a:cs typeface="Times New Roman"/>
                <a:sym typeface="Times New Roman"/>
              </a:rPr>
              <a:t> (</a:t>
            </a:r>
            <a:r>
              <a:rPr b="1" i="0" lang="en-US" sz="3600" u="none" cap="none" strike="noStrike">
                <a:solidFill>
                  <a:srgbClr val="FF0000"/>
                </a:solidFill>
                <a:latin typeface="Times New Roman"/>
                <a:ea typeface="Times New Roman"/>
                <a:cs typeface="Times New Roman"/>
                <a:sym typeface="Times New Roman"/>
              </a:rPr>
              <a:t>red</a:t>
            </a:r>
            <a:r>
              <a:rPr b="0" i="0" lang="en-US" sz="3600" u="none" cap="none" strike="noStrike">
                <a:solidFill>
                  <a:srgbClr val="FFFFFF"/>
                </a:solidFill>
                <a:latin typeface="Times New Roman"/>
                <a:ea typeface="Times New Roman"/>
                <a:cs typeface="Times New Roman"/>
                <a:sym typeface="Times New Roman"/>
              </a:rPr>
              <a:t> and </a:t>
            </a:r>
            <a:r>
              <a:rPr b="1" i="0" lang="en-US" sz="3600" u="none" cap="none" strike="noStrike">
                <a:solidFill>
                  <a:srgbClr val="99FF33"/>
                </a:solidFill>
                <a:latin typeface="Times New Roman"/>
                <a:ea typeface="Times New Roman"/>
                <a:cs typeface="Times New Roman"/>
                <a:sym typeface="Times New Roman"/>
              </a:rPr>
              <a:t>green</a:t>
            </a:r>
            <a:r>
              <a:rPr b="0" i="0" lang="en-US" sz="3600" u="none" cap="none" strike="noStrike">
                <a:solidFill>
                  <a:srgbClr val="FFFFFF"/>
                </a:solidFill>
                <a:latin typeface="Times New Roman"/>
                <a:ea typeface="Times New Roman"/>
                <a:cs typeface="Times New Roman"/>
                <a:sym typeface="Times New Roman"/>
              </a:rPr>
              <a:t>) are coated onto the inside of the CRT screen.</a:t>
            </a:r>
            <a:endParaRPr/>
          </a:p>
          <a:p>
            <a:pPr indent="-414972" lvl="0" marL="563563" marR="0" rtl="0" algn="l">
              <a:lnSpc>
                <a:spcPct val="90000"/>
              </a:lnSpc>
              <a:spcBef>
                <a:spcPts val="700"/>
              </a:spcBef>
              <a:spcAft>
                <a:spcPts val="0"/>
              </a:spcAft>
              <a:buClr>
                <a:srgbClr val="FFFFFF"/>
              </a:buClr>
              <a:buSzPts val="2340"/>
              <a:buFont typeface="Noto Sans Symbols"/>
              <a:buNone/>
            </a:pPr>
            <a:r>
              <a:t/>
            </a:r>
            <a:endParaRPr b="0" i="0" sz="3600" u="none" cap="none" strike="noStrike">
              <a:solidFill>
                <a:srgbClr val="FFFFFF"/>
              </a:solidFill>
              <a:latin typeface="Times New Roman"/>
              <a:ea typeface="Times New Roman"/>
              <a:cs typeface="Times New Roman"/>
              <a:sym typeface="Times New Roman"/>
            </a:endParaRPr>
          </a:p>
          <a:p>
            <a:pPr indent="-563563" lvl="0" marL="563563" marR="0" rtl="0" algn="l">
              <a:lnSpc>
                <a:spcPct val="90000"/>
              </a:lnSpc>
              <a:spcBef>
                <a:spcPts val="1000"/>
              </a:spcBef>
              <a:spcAft>
                <a:spcPts val="0"/>
              </a:spcAft>
              <a:buClr>
                <a:srgbClr val="CC9900"/>
              </a:buClr>
              <a:buSzPts val="2340"/>
              <a:buFont typeface="Noto Sans Symbols"/>
              <a:buChar char="■"/>
            </a:pPr>
            <a:r>
              <a:rPr b="0" i="0" lang="en-US" sz="3600" u="none" cap="none" strike="noStrike">
                <a:solidFill>
                  <a:srgbClr val="FFFFFF"/>
                </a:solidFill>
                <a:latin typeface="Times New Roman"/>
                <a:ea typeface="Times New Roman"/>
                <a:cs typeface="Times New Roman"/>
                <a:sym typeface="Times New Roman"/>
              </a:rPr>
              <a:t>The display color depends on how far the electron beam </a:t>
            </a:r>
            <a:r>
              <a:rPr b="1" i="0" lang="en-US" sz="3600" u="none" cap="none" strike="noStrike">
                <a:solidFill>
                  <a:srgbClr val="FF9900"/>
                </a:solidFill>
                <a:latin typeface="Times New Roman"/>
                <a:ea typeface="Times New Roman"/>
                <a:cs typeface="Times New Roman"/>
                <a:sym typeface="Times New Roman"/>
              </a:rPr>
              <a:t>penetrates </a:t>
            </a:r>
            <a:r>
              <a:rPr b="0" i="0" lang="en-US" sz="3600" u="none" cap="none" strike="noStrike">
                <a:solidFill>
                  <a:srgbClr val="FFFFFF"/>
                </a:solidFill>
                <a:latin typeface="Times New Roman"/>
                <a:ea typeface="Times New Roman"/>
                <a:cs typeface="Times New Roman"/>
                <a:sym typeface="Times New Roman"/>
              </a:rPr>
              <a:t>into the phosphor layers.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72"/>
          <p:cNvSpPr txBox="1"/>
          <p:nvPr>
            <p:ph type="title"/>
          </p:nvPr>
        </p:nvSpPr>
        <p:spPr>
          <a:xfrm>
            <a:off x="457200" y="277813"/>
            <a:ext cx="8229600" cy="11398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4100"/>
              <a:buFont typeface="Times New Roman"/>
              <a:buNone/>
            </a:pPr>
            <a:r>
              <a:rPr b="1" i="0" lang="en-US" sz="4100" u="none" cap="none" strike="noStrike">
                <a:solidFill>
                  <a:srgbClr val="FFFF00"/>
                </a:solidFill>
                <a:latin typeface="Times New Roman"/>
                <a:ea typeface="Times New Roman"/>
                <a:cs typeface="Times New Roman"/>
                <a:sym typeface="Times New Roman"/>
              </a:rPr>
              <a:t>Beam Penetration Method</a:t>
            </a:r>
            <a:endParaRPr/>
          </a:p>
        </p:txBody>
      </p:sp>
      <p:sp>
        <p:nvSpPr>
          <p:cNvPr id="511" name="Google Shape;511;p72"/>
          <p:cNvSpPr txBox="1"/>
          <p:nvPr>
            <p:ph idx="1" type="body"/>
          </p:nvPr>
        </p:nvSpPr>
        <p:spPr>
          <a:xfrm>
            <a:off x="457200" y="1052513"/>
            <a:ext cx="8274050" cy="5078412"/>
          </a:xfrm>
          <a:prstGeom prst="rect">
            <a:avLst/>
          </a:prstGeom>
          <a:noFill/>
          <a:ln>
            <a:noFill/>
          </a:ln>
        </p:spPr>
        <p:txBody>
          <a:bodyPr anchorCtr="0" anchor="t" bIns="45700" lIns="91425" spcFirstLastPara="1" rIns="91425" wrap="square" tIns="45700">
            <a:noAutofit/>
          </a:bodyPr>
          <a:lstStyle/>
          <a:p>
            <a:pPr indent="-563563" lvl="0" marL="563563" marR="0" rtl="0" algn="l">
              <a:lnSpc>
                <a:spcPct val="90000"/>
              </a:lnSpc>
              <a:spcBef>
                <a:spcPts val="0"/>
              </a:spcBef>
              <a:spcAft>
                <a:spcPts val="0"/>
              </a:spcAft>
              <a:buClr>
                <a:srgbClr val="CC9900"/>
              </a:buClr>
              <a:buSzPts val="2080"/>
              <a:buFont typeface="Noto Sans Symbols"/>
              <a:buChar char="■"/>
            </a:pPr>
            <a:r>
              <a:rPr b="0" i="0" lang="en-US" sz="3200" u="none" cap="none" strike="noStrike">
                <a:solidFill>
                  <a:srgbClr val="FFFFFF"/>
                </a:solidFill>
                <a:latin typeface="Times New Roman"/>
                <a:ea typeface="Times New Roman"/>
                <a:cs typeface="Times New Roman"/>
                <a:sym typeface="Times New Roman"/>
              </a:rPr>
              <a:t>The speed of the electrons, and the screen color at any point, is controlled by the beam </a:t>
            </a:r>
            <a:r>
              <a:rPr b="1" i="0" lang="en-US" sz="3200" u="none" cap="none" strike="noStrike">
                <a:solidFill>
                  <a:srgbClr val="FF9900"/>
                </a:solidFill>
                <a:latin typeface="Times New Roman"/>
                <a:ea typeface="Times New Roman"/>
                <a:cs typeface="Times New Roman"/>
                <a:sym typeface="Times New Roman"/>
              </a:rPr>
              <a:t>acceleration voltage.</a:t>
            </a:r>
            <a:endParaRPr/>
          </a:p>
          <a:p>
            <a:pPr indent="-563563" lvl="0" marL="563563" marR="0" rtl="0" algn="l">
              <a:lnSpc>
                <a:spcPct val="90000"/>
              </a:lnSpc>
              <a:spcBef>
                <a:spcPts val="1000"/>
              </a:spcBef>
              <a:spcAft>
                <a:spcPts val="0"/>
              </a:spcAft>
              <a:buClr>
                <a:srgbClr val="9999FF"/>
              </a:buClr>
              <a:buSzPts val="2080"/>
              <a:buFont typeface="Noto Sans Symbols"/>
              <a:buChar char="⬜"/>
            </a:pPr>
            <a:r>
              <a:rPr b="1" i="0" lang="en-US" sz="3200" u="none" cap="none" strike="noStrike">
                <a:solidFill>
                  <a:srgbClr val="9999FF"/>
                </a:solidFill>
                <a:latin typeface="Times New Roman"/>
                <a:ea typeface="Times New Roman"/>
                <a:cs typeface="Times New Roman"/>
                <a:sym typeface="Times New Roman"/>
              </a:rPr>
              <a:t>The beam penetration method:</a:t>
            </a:r>
            <a:endParaRPr/>
          </a:p>
          <a:p>
            <a:pPr indent="-563563" lvl="0" marL="563563" marR="0" rtl="0" algn="l">
              <a:lnSpc>
                <a:spcPct val="90000"/>
              </a:lnSpc>
              <a:spcBef>
                <a:spcPts val="1000"/>
              </a:spcBef>
              <a:spcAft>
                <a:spcPts val="0"/>
              </a:spcAft>
              <a:buClr>
                <a:srgbClr val="CC9900"/>
              </a:buClr>
              <a:buSzPts val="2080"/>
              <a:buFont typeface="Noto Sans Symbols"/>
              <a:buChar char="■"/>
            </a:pPr>
            <a:r>
              <a:rPr b="0" i="0" lang="en-US" sz="3200" u="none" cap="none" strike="noStrike">
                <a:solidFill>
                  <a:srgbClr val="FFFFFF"/>
                </a:solidFill>
                <a:latin typeface="Times New Roman"/>
                <a:ea typeface="Times New Roman"/>
                <a:cs typeface="Times New Roman"/>
                <a:sym typeface="Times New Roman"/>
              </a:rPr>
              <a:t>Used with random scan monitors</a:t>
            </a:r>
            <a:endParaRPr/>
          </a:p>
          <a:p>
            <a:pPr indent="-563563" lvl="0" marL="563563" marR="0" rtl="0" algn="l">
              <a:lnSpc>
                <a:spcPct val="90000"/>
              </a:lnSpc>
              <a:spcBef>
                <a:spcPts val="1100"/>
              </a:spcBef>
              <a:spcAft>
                <a:spcPts val="0"/>
              </a:spcAft>
              <a:buClr>
                <a:srgbClr val="CC9900"/>
              </a:buClr>
              <a:buSzPts val="2080"/>
              <a:buFont typeface="Noto Sans Symbols"/>
              <a:buChar char="■"/>
            </a:pPr>
            <a:r>
              <a:rPr b="0" i="0" lang="en-US" sz="3200" u="none" cap="none" strike="noStrike">
                <a:solidFill>
                  <a:srgbClr val="FFFFFF"/>
                </a:solidFill>
                <a:latin typeface="Times New Roman"/>
                <a:ea typeface="Times New Roman"/>
                <a:cs typeface="Times New Roman"/>
                <a:sym typeface="Times New Roman"/>
              </a:rPr>
              <a:t>Only four colors are possible (</a:t>
            </a:r>
            <a:r>
              <a:rPr b="1" i="0" lang="en-US" sz="3200" u="none" cap="none" strike="noStrike">
                <a:solidFill>
                  <a:srgbClr val="FF0000"/>
                </a:solidFill>
                <a:latin typeface="Times New Roman"/>
                <a:ea typeface="Times New Roman"/>
                <a:cs typeface="Times New Roman"/>
                <a:sym typeface="Times New Roman"/>
              </a:rPr>
              <a:t>red</a:t>
            </a:r>
            <a:r>
              <a:rPr b="0" i="0" lang="en-US" sz="3200" u="none" cap="none" strike="noStrike">
                <a:solidFill>
                  <a:srgbClr val="FFFFFF"/>
                </a:solidFill>
                <a:latin typeface="Times New Roman"/>
                <a:ea typeface="Times New Roman"/>
                <a:cs typeface="Times New Roman"/>
                <a:sym typeface="Times New Roman"/>
              </a:rPr>
              <a:t>, </a:t>
            </a:r>
            <a:r>
              <a:rPr b="1" i="0" lang="en-US" sz="3200" u="none" cap="none" strike="noStrike">
                <a:solidFill>
                  <a:srgbClr val="66FF33"/>
                </a:solidFill>
                <a:latin typeface="Times New Roman"/>
                <a:ea typeface="Times New Roman"/>
                <a:cs typeface="Times New Roman"/>
                <a:sym typeface="Times New Roman"/>
              </a:rPr>
              <a:t>green</a:t>
            </a:r>
            <a:r>
              <a:rPr b="0" i="0" lang="en-US" sz="3200" u="none" cap="none" strike="noStrike">
                <a:solidFill>
                  <a:srgbClr val="FFFFFF"/>
                </a:solidFill>
                <a:latin typeface="Times New Roman"/>
                <a:ea typeface="Times New Roman"/>
                <a:cs typeface="Times New Roman"/>
                <a:sym typeface="Times New Roman"/>
              </a:rPr>
              <a:t>,</a:t>
            </a:r>
            <a:r>
              <a:rPr b="0" i="0" lang="en-US" sz="3200" u="none" cap="none" strike="noStrike">
                <a:solidFill>
                  <a:srgbClr val="66FF33"/>
                </a:solidFill>
                <a:latin typeface="Times New Roman"/>
                <a:ea typeface="Times New Roman"/>
                <a:cs typeface="Times New Roman"/>
                <a:sym typeface="Times New Roman"/>
              </a:rPr>
              <a:t> </a:t>
            </a:r>
            <a:r>
              <a:rPr b="1" i="0" lang="en-US" sz="3200" u="none" cap="none" strike="noStrike">
                <a:solidFill>
                  <a:srgbClr val="FF6B07"/>
                </a:solidFill>
                <a:latin typeface="Times New Roman"/>
                <a:ea typeface="Times New Roman"/>
                <a:cs typeface="Times New Roman"/>
                <a:sym typeface="Times New Roman"/>
              </a:rPr>
              <a:t>orange</a:t>
            </a:r>
            <a:r>
              <a:rPr b="0" i="0" lang="en-US" sz="3200" u="none" cap="none" strike="noStrike">
                <a:solidFill>
                  <a:srgbClr val="FFFFFF"/>
                </a:solidFill>
                <a:latin typeface="Times New Roman"/>
                <a:ea typeface="Times New Roman"/>
                <a:cs typeface="Times New Roman"/>
                <a:sym typeface="Times New Roman"/>
              </a:rPr>
              <a:t>, and </a:t>
            </a:r>
            <a:r>
              <a:rPr b="1" i="0" lang="en-US" sz="3200" u="none" cap="none" strike="noStrike">
                <a:solidFill>
                  <a:srgbClr val="FFFF00"/>
                </a:solidFill>
                <a:latin typeface="Times New Roman"/>
                <a:ea typeface="Times New Roman"/>
                <a:cs typeface="Times New Roman"/>
                <a:sym typeface="Times New Roman"/>
              </a:rPr>
              <a:t>yellow</a:t>
            </a:r>
            <a:r>
              <a:rPr b="0" i="0" lang="en-US" sz="3200" u="none" cap="none" strike="noStrike">
                <a:solidFill>
                  <a:srgbClr val="FFFFFF"/>
                </a:solidFill>
                <a:latin typeface="Times New Roman"/>
                <a:ea typeface="Times New Roman"/>
                <a:cs typeface="Times New Roman"/>
                <a:sym typeface="Times New Roman"/>
              </a:rPr>
              <a:t>).</a:t>
            </a:r>
            <a:endParaRPr/>
          </a:p>
          <a:p>
            <a:pPr indent="-563563" lvl="0" marL="563563" marR="0" rtl="0" algn="l">
              <a:lnSpc>
                <a:spcPct val="90000"/>
              </a:lnSpc>
              <a:spcBef>
                <a:spcPts val="1100"/>
              </a:spcBef>
              <a:spcAft>
                <a:spcPts val="0"/>
              </a:spcAft>
              <a:buClr>
                <a:srgbClr val="CC9900"/>
              </a:buClr>
              <a:buSzPts val="2080"/>
              <a:buFont typeface="Noto Sans Symbols"/>
              <a:buChar char="■"/>
            </a:pPr>
            <a:r>
              <a:rPr b="0" i="0" lang="en-US" sz="3200" u="none" cap="none" strike="noStrike">
                <a:solidFill>
                  <a:srgbClr val="FFFFFF"/>
                </a:solidFill>
                <a:latin typeface="Times New Roman"/>
                <a:ea typeface="Times New Roman"/>
                <a:cs typeface="Times New Roman"/>
                <a:sym typeface="Times New Roman"/>
              </a:rPr>
              <a:t>Quality of pictures is not as good as with other methods.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73"/>
          <p:cNvSpPr txBox="1"/>
          <p:nvPr>
            <p:ph idx="1" type="body"/>
          </p:nvPr>
        </p:nvSpPr>
        <p:spPr>
          <a:xfrm>
            <a:off x="457200" y="1052513"/>
            <a:ext cx="8362950" cy="5078412"/>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CC00"/>
              </a:buClr>
              <a:buSzPts val="3900"/>
              <a:buFont typeface="Noto Sans Symbols"/>
              <a:buNone/>
            </a:pPr>
            <a:r>
              <a:t/>
            </a:r>
            <a:endParaRPr b="1" i="0" sz="6000" u="none" cap="none" strike="noStrike">
              <a:solidFill>
                <a:srgbClr val="FFCC00"/>
              </a:solidFill>
              <a:latin typeface="Times New Roman"/>
              <a:ea typeface="Times New Roman"/>
              <a:cs typeface="Times New Roman"/>
              <a:sym typeface="Times New Roman"/>
            </a:endParaRPr>
          </a:p>
          <a:p>
            <a:pPr indent="0" lvl="0" marL="0" marR="0" rtl="0" algn="ctr">
              <a:lnSpc>
                <a:spcPct val="100000"/>
              </a:lnSpc>
              <a:spcBef>
                <a:spcPts val="1500"/>
              </a:spcBef>
              <a:spcAft>
                <a:spcPts val="0"/>
              </a:spcAft>
              <a:buClr>
                <a:srgbClr val="FF9900"/>
              </a:buClr>
              <a:buSzPts val="3900"/>
              <a:buFont typeface="Noto Sans Symbols"/>
              <a:buNone/>
            </a:pPr>
            <a:r>
              <a:rPr b="1" i="0" lang="en-US" sz="6000" u="none" cap="none" strike="noStrike">
                <a:solidFill>
                  <a:srgbClr val="FF9900"/>
                </a:solidFill>
                <a:latin typeface="Times New Roman"/>
                <a:ea typeface="Times New Roman"/>
                <a:cs typeface="Times New Roman"/>
                <a:sym typeface="Times New Roman"/>
              </a:rPr>
              <a:t>Shadow Mask Method</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74"/>
          <p:cNvSpPr txBox="1"/>
          <p:nvPr>
            <p:ph type="title"/>
          </p:nvPr>
        </p:nvSpPr>
        <p:spPr>
          <a:xfrm>
            <a:off x="457200" y="277813"/>
            <a:ext cx="8229600" cy="1139825"/>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00"/>
              </a:buClr>
              <a:buSzPts val="4100"/>
              <a:buFont typeface="Times New Roman"/>
              <a:buNone/>
            </a:pPr>
            <a:r>
              <a:rPr b="1" i="0" lang="en-US" sz="4100" u="none" cap="none" strike="noStrike">
                <a:solidFill>
                  <a:srgbClr val="FFFF00"/>
                </a:solidFill>
                <a:latin typeface="Times New Roman"/>
                <a:ea typeface="Times New Roman"/>
                <a:cs typeface="Times New Roman"/>
                <a:sym typeface="Times New Roman"/>
              </a:rPr>
              <a:t>Shadow Mask Method</a:t>
            </a:r>
            <a:endParaRPr/>
          </a:p>
        </p:txBody>
      </p:sp>
      <p:sp>
        <p:nvSpPr>
          <p:cNvPr id="524" name="Google Shape;524;p74"/>
          <p:cNvSpPr txBox="1"/>
          <p:nvPr>
            <p:ph idx="1" type="body"/>
          </p:nvPr>
        </p:nvSpPr>
        <p:spPr>
          <a:xfrm>
            <a:off x="238125" y="1209675"/>
            <a:ext cx="4405313" cy="6869113"/>
          </a:xfrm>
          <a:prstGeom prst="rect">
            <a:avLst/>
          </a:prstGeom>
          <a:noFill/>
          <a:ln>
            <a:noFill/>
          </a:ln>
        </p:spPr>
        <p:txBody>
          <a:bodyPr anchorCtr="0" anchor="t" bIns="45700" lIns="91425" spcFirstLastPara="1" rIns="91425" wrap="square" tIns="45700">
            <a:noAutofit/>
          </a:bodyPr>
          <a:lstStyle/>
          <a:p>
            <a:pPr indent="-565150" lvl="0" marL="565150" marR="0" rtl="0" algn="l">
              <a:lnSpc>
                <a:spcPct val="80000"/>
              </a:lnSpc>
              <a:spcBef>
                <a:spcPts val="0"/>
              </a:spcBef>
              <a:spcAft>
                <a:spcPts val="0"/>
              </a:spcAft>
              <a:buClr>
                <a:srgbClr val="FFFFFF"/>
              </a:buClr>
              <a:buSzPts val="2080"/>
              <a:buFont typeface="Noto Sans Symbols"/>
              <a:buChar char="⬜"/>
            </a:pPr>
            <a:r>
              <a:rPr b="0" i="0" lang="en-US" sz="3200" u="none" cap="none" strike="noStrike">
                <a:solidFill>
                  <a:srgbClr val="FFFFFF"/>
                </a:solidFill>
                <a:latin typeface="Times New Roman"/>
                <a:ea typeface="Times New Roman"/>
                <a:cs typeface="Times New Roman"/>
                <a:sym typeface="Times New Roman"/>
              </a:rPr>
              <a:t>The color CRT has:</a:t>
            </a:r>
            <a:endParaRPr/>
          </a:p>
          <a:p>
            <a:pPr indent="-433069" lvl="0" marL="565150" marR="0" rtl="0" algn="l">
              <a:lnSpc>
                <a:spcPct val="80000"/>
              </a:lnSpc>
              <a:spcBef>
                <a:spcPts val="925"/>
              </a:spcBef>
              <a:spcAft>
                <a:spcPts val="0"/>
              </a:spcAft>
              <a:buClr>
                <a:srgbClr val="FFFFFF"/>
              </a:buClr>
              <a:buSzPts val="2080"/>
              <a:buFont typeface="Noto Sans Symbols"/>
              <a:buNone/>
            </a:pPr>
            <a:r>
              <a:t/>
            </a:r>
            <a:endParaRPr b="0" i="0" sz="3200" u="none" cap="none" strike="noStrike">
              <a:solidFill>
                <a:srgbClr val="FFFFFF"/>
              </a:solidFill>
              <a:latin typeface="Times New Roman"/>
              <a:ea typeface="Times New Roman"/>
              <a:cs typeface="Times New Roman"/>
              <a:sym typeface="Times New Roman"/>
            </a:endParaRPr>
          </a:p>
          <a:p>
            <a:pPr indent="-565150" lvl="0" marL="565150" marR="0" rtl="0" algn="l">
              <a:lnSpc>
                <a:spcPct val="80000"/>
              </a:lnSpc>
              <a:spcBef>
                <a:spcPts val="925"/>
              </a:spcBef>
              <a:spcAft>
                <a:spcPts val="0"/>
              </a:spcAft>
              <a:buClr>
                <a:srgbClr val="CC9900"/>
              </a:buClr>
              <a:buSzPts val="2080"/>
              <a:buFont typeface="Noto Sans Symbols"/>
              <a:buChar char="■"/>
            </a:pPr>
            <a:r>
              <a:rPr b="0" i="0" lang="en-US" sz="3200" u="none" cap="none" strike="noStrike">
                <a:solidFill>
                  <a:srgbClr val="FFFFFF"/>
                </a:solidFill>
                <a:latin typeface="Times New Roman"/>
                <a:ea typeface="Times New Roman"/>
                <a:cs typeface="Times New Roman"/>
                <a:sym typeface="Times New Roman"/>
              </a:rPr>
              <a:t>Three color </a:t>
            </a:r>
            <a:r>
              <a:rPr b="1" i="1" lang="en-US" sz="3200" u="none" cap="none" strike="noStrike">
                <a:solidFill>
                  <a:srgbClr val="FFFFFF"/>
                </a:solidFill>
                <a:latin typeface="Times New Roman"/>
                <a:ea typeface="Times New Roman"/>
                <a:cs typeface="Times New Roman"/>
                <a:sym typeface="Times New Roman"/>
              </a:rPr>
              <a:t>phosphor</a:t>
            </a:r>
            <a:r>
              <a:rPr b="0" i="0" lang="en-US" sz="3200" u="none" cap="none" strike="noStrike">
                <a:solidFill>
                  <a:srgbClr val="FFFFFF"/>
                </a:solidFill>
                <a:latin typeface="Times New Roman"/>
                <a:ea typeface="Times New Roman"/>
                <a:cs typeface="Times New Roman"/>
                <a:sym typeface="Times New Roman"/>
              </a:rPr>
              <a:t> dots (</a:t>
            </a:r>
            <a:r>
              <a:rPr b="1" i="0" lang="en-US" sz="3200" u="none" cap="none" strike="noStrike">
                <a:solidFill>
                  <a:srgbClr val="FF0000"/>
                </a:solidFill>
                <a:latin typeface="Times New Roman"/>
                <a:ea typeface="Times New Roman"/>
                <a:cs typeface="Times New Roman"/>
                <a:sym typeface="Times New Roman"/>
              </a:rPr>
              <a:t>red</a:t>
            </a:r>
            <a:r>
              <a:rPr b="0" i="0" lang="en-US" sz="3200" u="none" cap="none" strike="noStrike">
                <a:solidFill>
                  <a:srgbClr val="FFFFFF"/>
                </a:solidFill>
                <a:latin typeface="Times New Roman"/>
                <a:ea typeface="Times New Roman"/>
                <a:cs typeface="Times New Roman"/>
                <a:sym typeface="Times New Roman"/>
              </a:rPr>
              <a:t>, </a:t>
            </a:r>
            <a:r>
              <a:rPr b="1" i="0" lang="en-US" sz="3200" u="none" cap="none" strike="noStrike">
                <a:solidFill>
                  <a:srgbClr val="66FF33"/>
                </a:solidFill>
                <a:latin typeface="Times New Roman"/>
                <a:ea typeface="Times New Roman"/>
                <a:cs typeface="Times New Roman"/>
                <a:sym typeface="Times New Roman"/>
              </a:rPr>
              <a:t>green</a:t>
            </a:r>
            <a:r>
              <a:rPr b="0" i="0" lang="en-US" sz="3200" u="none" cap="none" strike="noStrike">
                <a:solidFill>
                  <a:srgbClr val="FFFFFF"/>
                </a:solidFill>
                <a:latin typeface="Times New Roman"/>
                <a:ea typeface="Times New Roman"/>
                <a:cs typeface="Times New Roman"/>
                <a:sym typeface="Times New Roman"/>
              </a:rPr>
              <a:t> and </a:t>
            </a:r>
            <a:r>
              <a:rPr b="1" i="0" lang="en-US" sz="3200" u="none" cap="none" strike="noStrike">
                <a:solidFill>
                  <a:srgbClr val="0066FF"/>
                </a:solidFill>
                <a:latin typeface="Times New Roman"/>
                <a:ea typeface="Times New Roman"/>
                <a:cs typeface="Times New Roman"/>
                <a:sym typeface="Times New Roman"/>
              </a:rPr>
              <a:t>blue</a:t>
            </a:r>
            <a:r>
              <a:rPr b="0" i="0" lang="en-US" sz="3200" u="none" cap="none" strike="noStrike">
                <a:solidFill>
                  <a:srgbClr val="FFFFFF"/>
                </a:solidFill>
                <a:latin typeface="Times New Roman"/>
                <a:ea typeface="Times New Roman"/>
                <a:cs typeface="Times New Roman"/>
                <a:sym typeface="Times New Roman"/>
              </a:rPr>
              <a:t>) at each point on the screen</a:t>
            </a:r>
            <a:endParaRPr/>
          </a:p>
          <a:p>
            <a:pPr indent="-433069" lvl="0" marL="565150" marR="0" rtl="0" algn="l">
              <a:lnSpc>
                <a:spcPct val="80000"/>
              </a:lnSpc>
              <a:spcBef>
                <a:spcPts val="925"/>
              </a:spcBef>
              <a:spcAft>
                <a:spcPts val="0"/>
              </a:spcAft>
              <a:buClr>
                <a:srgbClr val="FFFFFF"/>
              </a:buClr>
              <a:buSzPts val="2080"/>
              <a:buFont typeface="Noto Sans Symbols"/>
              <a:buNone/>
            </a:pPr>
            <a:r>
              <a:t/>
            </a:r>
            <a:endParaRPr b="0" i="0" sz="3200" u="none" cap="none" strike="noStrike">
              <a:solidFill>
                <a:srgbClr val="FFFFFF"/>
              </a:solidFill>
              <a:latin typeface="Times New Roman"/>
              <a:ea typeface="Times New Roman"/>
              <a:cs typeface="Times New Roman"/>
              <a:sym typeface="Times New Roman"/>
            </a:endParaRPr>
          </a:p>
          <a:p>
            <a:pPr indent="-565150" lvl="0" marL="565150" marR="0" rtl="0" algn="l">
              <a:lnSpc>
                <a:spcPct val="80000"/>
              </a:lnSpc>
              <a:spcBef>
                <a:spcPts val="925"/>
              </a:spcBef>
              <a:spcAft>
                <a:spcPts val="0"/>
              </a:spcAft>
              <a:buClr>
                <a:srgbClr val="CC9900"/>
              </a:buClr>
              <a:buSzPts val="2080"/>
              <a:buFont typeface="Noto Sans Symbols"/>
              <a:buChar char="■"/>
            </a:pPr>
            <a:r>
              <a:rPr b="0" i="0" lang="en-US" sz="3200" u="none" cap="none" strike="noStrike">
                <a:solidFill>
                  <a:srgbClr val="FFFFFF"/>
                </a:solidFill>
                <a:latin typeface="Times New Roman"/>
                <a:ea typeface="Times New Roman"/>
                <a:cs typeface="Times New Roman"/>
                <a:sym typeface="Times New Roman"/>
              </a:rPr>
              <a:t>Three </a:t>
            </a:r>
            <a:r>
              <a:rPr b="1" i="1" lang="en-US" sz="3200" u="none" cap="none" strike="noStrike">
                <a:solidFill>
                  <a:srgbClr val="FFFFFF"/>
                </a:solidFill>
                <a:latin typeface="Times New Roman"/>
                <a:ea typeface="Times New Roman"/>
                <a:cs typeface="Times New Roman"/>
                <a:sym typeface="Times New Roman"/>
              </a:rPr>
              <a:t>electron guns</a:t>
            </a:r>
            <a:r>
              <a:rPr b="0" i="0" lang="en-US" sz="3200" u="none" cap="none" strike="noStrike">
                <a:solidFill>
                  <a:srgbClr val="FFFFFF"/>
                </a:solidFill>
                <a:latin typeface="Times New Roman"/>
                <a:ea typeface="Times New Roman"/>
                <a:cs typeface="Times New Roman"/>
                <a:sym typeface="Times New Roman"/>
              </a:rPr>
              <a:t>, each controlling the display of red, green and blue light.</a:t>
            </a:r>
            <a:endParaRPr/>
          </a:p>
          <a:p>
            <a:pPr indent="-433069" lvl="0" marL="565150" marR="0" rtl="0" algn="l">
              <a:lnSpc>
                <a:spcPct val="80000"/>
              </a:lnSpc>
              <a:spcBef>
                <a:spcPts val="925"/>
              </a:spcBef>
              <a:spcAft>
                <a:spcPts val="0"/>
              </a:spcAft>
              <a:buClr>
                <a:srgbClr val="FFFFFF"/>
              </a:buClr>
              <a:buSzPts val="2080"/>
              <a:buFont typeface="Noto Sans Symbols"/>
              <a:buNone/>
            </a:pPr>
            <a:r>
              <a:t/>
            </a:r>
            <a:endParaRPr b="0" i="0" sz="3200" u="none" cap="none" strike="noStrike">
              <a:solidFill>
                <a:srgbClr val="FFFFFF"/>
              </a:solidFill>
              <a:latin typeface="Times New Roman"/>
              <a:ea typeface="Times New Roman"/>
              <a:cs typeface="Times New Roman"/>
              <a:sym typeface="Times New Roman"/>
            </a:endParaRPr>
          </a:p>
          <a:p>
            <a:pPr indent="-433069" lvl="0" marL="565150" marR="0" rtl="0" algn="l">
              <a:lnSpc>
                <a:spcPct val="80000"/>
              </a:lnSpc>
              <a:spcBef>
                <a:spcPts val="925"/>
              </a:spcBef>
              <a:spcAft>
                <a:spcPts val="0"/>
              </a:spcAft>
              <a:buClr>
                <a:srgbClr val="FFFFFF"/>
              </a:buClr>
              <a:buSzPts val="2080"/>
              <a:buFont typeface="Noto Sans Symbols"/>
              <a:buNone/>
            </a:pPr>
            <a:r>
              <a:t/>
            </a:r>
            <a:endParaRPr b="0" i="0" sz="3200" u="none" cap="none" strike="noStrike">
              <a:solidFill>
                <a:srgbClr val="FFFFFF"/>
              </a:solidFill>
              <a:latin typeface="Times New Roman"/>
              <a:ea typeface="Times New Roman"/>
              <a:cs typeface="Times New Roman"/>
              <a:sym typeface="Times New Roman"/>
            </a:endParaRPr>
          </a:p>
        </p:txBody>
      </p:sp>
      <p:pic>
        <p:nvPicPr>
          <p:cNvPr id="525" name="Google Shape;525;p74"/>
          <p:cNvPicPr preferRelativeResize="0"/>
          <p:nvPr/>
        </p:nvPicPr>
        <p:blipFill rotWithShape="1">
          <a:blip r:embed="rId3">
            <a:alphaModFix/>
          </a:blip>
          <a:srcRect b="0" l="0" r="0" t="0"/>
          <a:stretch/>
        </p:blipFill>
        <p:spPr>
          <a:xfrm>
            <a:off x="4484688" y="1203325"/>
            <a:ext cx="4465637" cy="490696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sp>
        <p:nvSpPr>
          <p:cNvPr id="531" name="Google Shape;531;p75"/>
          <p:cNvSpPr txBox="1"/>
          <p:nvPr>
            <p:ph idx="1" type="body"/>
          </p:nvPr>
        </p:nvSpPr>
        <p:spPr>
          <a:xfrm>
            <a:off x="438150" y="536575"/>
            <a:ext cx="8362950" cy="6013450"/>
          </a:xfrm>
          <a:prstGeom prst="rect">
            <a:avLst/>
          </a:prstGeom>
          <a:noFill/>
          <a:ln>
            <a:noFill/>
          </a:ln>
        </p:spPr>
        <p:txBody>
          <a:bodyPr anchorCtr="0" anchor="t" bIns="45700" lIns="91425" spcFirstLastPara="1" rIns="91425" wrap="square" tIns="45700">
            <a:noAutofit/>
          </a:bodyPr>
          <a:lstStyle/>
          <a:p>
            <a:pPr indent="-563563" lvl="0" marL="563563" marR="0" rtl="0" algn="l">
              <a:lnSpc>
                <a:spcPct val="100000"/>
              </a:lnSpc>
              <a:spcBef>
                <a:spcPts val="0"/>
              </a:spcBef>
              <a:spcAft>
                <a:spcPts val="0"/>
              </a:spcAft>
              <a:buClr>
                <a:srgbClr val="CC9900"/>
              </a:buClr>
              <a:buSzPts val="2080"/>
              <a:buFont typeface="Noto Sans Symbols"/>
              <a:buChar char="■"/>
            </a:pPr>
            <a:r>
              <a:rPr b="0" i="0" lang="en-US" sz="3200" u="none" cap="none" strike="noStrike">
                <a:solidFill>
                  <a:srgbClr val="FFFFFF"/>
                </a:solidFill>
                <a:latin typeface="Times New Roman"/>
                <a:ea typeface="Times New Roman"/>
                <a:cs typeface="Times New Roman"/>
                <a:sym typeface="Times New Roman"/>
              </a:rPr>
              <a:t>We obtain color variations by varying the </a:t>
            </a:r>
            <a:r>
              <a:rPr b="1" i="0" lang="en-US" sz="3200" u="none" cap="none" strike="noStrike">
                <a:solidFill>
                  <a:srgbClr val="FF9900"/>
                </a:solidFill>
                <a:latin typeface="Times New Roman"/>
                <a:ea typeface="Times New Roman"/>
                <a:cs typeface="Times New Roman"/>
                <a:sym typeface="Times New Roman"/>
              </a:rPr>
              <a:t>intensity</a:t>
            </a:r>
            <a:r>
              <a:rPr b="0" i="0" lang="en-US" sz="3200" u="none" cap="none" strike="noStrike">
                <a:solidFill>
                  <a:srgbClr val="FFFFFF"/>
                </a:solidFill>
                <a:latin typeface="Times New Roman"/>
                <a:ea typeface="Times New Roman"/>
                <a:cs typeface="Times New Roman"/>
                <a:sym typeface="Times New Roman"/>
              </a:rPr>
              <a:t> levels of the three electron beam.</a:t>
            </a:r>
            <a:endParaRPr/>
          </a:p>
          <a:p>
            <a:pPr indent="0" lvl="0" marL="0" marR="0" rtl="0" algn="l">
              <a:lnSpc>
                <a:spcPct val="100000"/>
              </a:lnSpc>
              <a:spcBef>
                <a:spcPts val="1300"/>
              </a:spcBef>
              <a:spcAft>
                <a:spcPts val="0"/>
              </a:spcAft>
              <a:buClr>
                <a:srgbClr val="FF9900"/>
              </a:buClr>
              <a:buSzPts val="2080"/>
              <a:buFont typeface="Noto Sans Symbols"/>
              <a:buNone/>
            </a:pPr>
            <a:r>
              <a:rPr b="0" i="0" lang="en-US" sz="3200" u="none" cap="none" strike="noStrike">
                <a:solidFill>
                  <a:srgbClr val="FF9900"/>
                </a:solidFill>
                <a:latin typeface="Times New Roman"/>
                <a:ea typeface="Times New Roman"/>
                <a:cs typeface="Times New Roman"/>
                <a:sym typeface="Times New Roman"/>
              </a:rPr>
              <a:t>Advantages:</a:t>
            </a:r>
            <a:endParaRPr/>
          </a:p>
          <a:p>
            <a:pPr indent="-563563" lvl="0" marL="563563" marR="0" rtl="0" algn="l">
              <a:lnSpc>
                <a:spcPct val="100000"/>
              </a:lnSpc>
              <a:spcBef>
                <a:spcPts val="1200"/>
              </a:spcBef>
              <a:spcAft>
                <a:spcPts val="0"/>
              </a:spcAft>
              <a:buClr>
                <a:srgbClr val="CC9900"/>
              </a:buClr>
              <a:buSzPts val="2080"/>
              <a:buFont typeface="Noto Sans Symbols"/>
              <a:buChar char="■"/>
            </a:pPr>
            <a:r>
              <a:rPr b="0" i="0" lang="en-US" sz="3200" u="none" cap="none" strike="noStrike">
                <a:solidFill>
                  <a:srgbClr val="FFFFFF"/>
                </a:solidFill>
                <a:latin typeface="Times New Roman"/>
                <a:ea typeface="Times New Roman"/>
                <a:cs typeface="Times New Roman"/>
                <a:sym typeface="Times New Roman"/>
              </a:rPr>
              <a:t>Used in raster scan system (including color TV)‏ </a:t>
            </a:r>
            <a:endParaRPr b="0" i="0" sz="3200" u="none" cap="none" strike="noStrike">
              <a:solidFill>
                <a:srgbClr val="FFFFFF"/>
              </a:solidFill>
              <a:latin typeface="Times New Roman"/>
              <a:ea typeface="Times New Roman"/>
              <a:cs typeface="Times New Roman"/>
              <a:sym typeface="Times New Roman"/>
            </a:endParaRPr>
          </a:p>
          <a:p>
            <a:pPr indent="-563563" lvl="0" marL="563563" marR="0" rtl="0" algn="l">
              <a:lnSpc>
                <a:spcPct val="100000"/>
              </a:lnSpc>
              <a:spcBef>
                <a:spcPts val="1200"/>
              </a:spcBef>
              <a:spcAft>
                <a:spcPts val="0"/>
              </a:spcAft>
              <a:buClr>
                <a:srgbClr val="CC9900"/>
              </a:buClr>
              <a:buSzPts val="2080"/>
              <a:buFont typeface="Noto Sans Symbols"/>
              <a:buChar char="■"/>
            </a:pPr>
            <a:r>
              <a:rPr b="0" i="0" lang="en-US" sz="3200" u="none" cap="none" strike="noStrike">
                <a:solidFill>
                  <a:srgbClr val="FFFFFF"/>
                </a:solidFill>
                <a:latin typeface="Times New Roman"/>
                <a:ea typeface="Times New Roman"/>
                <a:cs typeface="Times New Roman"/>
                <a:sym typeface="Times New Roman"/>
              </a:rPr>
              <a:t>Designed as </a:t>
            </a:r>
            <a:r>
              <a:rPr b="1" i="1" lang="en-US" sz="3200" u="none" cap="none" strike="noStrike">
                <a:solidFill>
                  <a:srgbClr val="FF0000"/>
                </a:solidFill>
                <a:latin typeface="Times New Roman"/>
                <a:ea typeface="Times New Roman"/>
                <a:cs typeface="Times New Roman"/>
                <a:sym typeface="Times New Roman"/>
              </a:rPr>
              <a:t>R</a:t>
            </a:r>
            <a:r>
              <a:rPr b="1" i="1" lang="en-US" sz="3200" u="none" cap="none" strike="noStrike">
                <a:solidFill>
                  <a:srgbClr val="66FF33"/>
                </a:solidFill>
                <a:latin typeface="Times New Roman"/>
                <a:ea typeface="Times New Roman"/>
                <a:cs typeface="Times New Roman"/>
                <a:sym typeface="Times New Roman"/>
              </a:rPr>
              <a:t>G</a:t>
            </a:r>
            <a:r>
              <a:rPr b="1" i="1" lang="en-US" sz="3200" u="none" cap="none" strike="noStrike">
                <a:solidFill>
                  <a:srgbClr val="0066FF"/>
                </a:solidFill>
                <a:latin typeface="Times New Roman"/>
                <a:ea typeface="Times New Roman"/>
                <a:cs typeface="Times New Roman"/>
                <a:sym typeface="Times New Roman"/>
              </a:rPr>
              <a:t>B</a:t>
            </a:r>
            <a:r>
              <a:rPr b="0" i="0" lang="en-US" sz="3200" u="none" cap="none" strike="noStrike">
                <a:solidFill>
                  <a:srgbClr val="FFFFFF"/>
                </a:solidFill>
                <a:latin typeface="Times New Roman"/>
                <a:ea typeface="Times New Roman"/>
                <a:cs typeface="Times New Roman"/>
                <a:sym typeface="Times New Roman"/>
              </a:rPr>
              <a:t> monitors.</a:t>
            </a:r>
            <a:endParaRPr/>
          </a:p>
          <a:p>
            <a:pPr indent="-563563" lvl="0" marL="563563" marR="0" rtl="0" algn="l">
              <a:lnSpc>
                <a:spcPct val="100000"/>
              </a:lnSpc>
              <a:spcBef>
                <a:spcPts val="1200"/>
              </a:spcBef>
              <a:spcAft>
                <a:spcPts val="0"/>
              </a:spcAft>
              <a:buClr>
                <a:srgbClr val="CC9900"/>
              </a:buClr>
              <a:buSzPts val="2080"/>
              <a:buFont typeface="Noto Sans Symbols"/>
              <a:buChar char="■"/>
            </a:pPr>
            <a:r>
              <a:rPr b="0" i="0" lang="en-US" sz="3200" u="none" cap="none" strike="noStrike">
                <a:solidFill>
                  <a:srgbClr val="FFFFFF"/>
                </a:solidFill>
                <a:latin typeface="Times New Roman"/>
                <a:ea typeface="Times New Roman"/>
                <a:cs typeface="Times New Roman"/>
                <a:sym typeface="Times New Roman"/>
              </a:rPr>
              <a:t>High quality raster graphics system have </a:t>
            </a:r>
            <a:r>
              <a:rPr b="1" i="0" lang="en-US" sz="3200" u="none" cap="none" strike="noStrike">
                <a:solidFill>
                  <a:srgbClr val="FF9900"/>
                </a:solidFill>
                <a:latin typeface="Times New Roman"/>
                <a:ea typeface="Times New Roman"/>
                <a:cs typeface="Times New Roman"/>
                <a:sym typeface="Times New Roman"/>
              </a:rPr>
              <a:t>24</a:t>
            </a:r>
            <a:r>
              <a:rPr b="0" i="0" lang="en-US" sz="3200" u="none" cap="none" strike="noStrike">
                <a:solidFill>
                  <a:srgbClr val="FFFFFF"/>
                </a:solidFill>
                <a:latin typeface="Times New Roman"/>
                <a:ea typeface="Times New Roman"/>
                <a:cs typeface="Times New Roman"/>
                <a:sym typeface="Times New Roman"/>
              </a:rPr>
              <a:t> bits per pixel in the frame buffer (a </a:t>
            </a:r>
            <a:r>
              <a:rPr b="1" i="0" lang="en-US" sz="3200" u="none" cap="none" strike="noStrike">
                <a:solidFill>
                  <a:srgbClr val="FF9900"/>
                </a:solidFill>
                <a:latin typeface="Times New Roman"/>
                <a:ea typeface="Times New Roman"/>
                <a:cs typeface="Times New Roman"/>
                <a:sym typeface="Times New Roman"/>
              </a:rPr>
              <a:t>full color</a:t>
            </a:r>
            <a:r>
              <a:rPr b="0" i="0" lang="en-US" sz="3200" u="none" cap="none" strike="noStrike">
                <a:solidFill>
                  <a:srgbClr val="FFFFFF"/>
                </a:solidFill>
                <a:latin typeface="Times New Roman"/>
                <a:ea typeface="Times New Roman"/>
                <a:cs typeface="Times New Roman"/>
                <a:sym typeface="Times New Roman"/>
              </a:rPr>
              <a:t> system or a </a:t>
            </a:r>
            <a:r>
              <a:rPr b="1" i="0" lang="en-US" sz="3200" u="none" cap="none" strike="noStrike">
                <a:solidFill>
                  <a:srgbClr val="FF9900"/>
                </a:solidFill>
                <a:latin typeface="Times New Roman"/>
                <a:ea typeface="Times New Roman"/>
                <a:cs typeface="Times New Roman"/>
                <a:sym typeface="Times New Roman"/>
              </a:rPr>
              <a:t>true color</a:t>
            </a:r>
            <a:r>
              <a:rPr b="0" i="0" lang="en-US" sz="3200" u="none" cap="none" strike="noStrike">
                <a:solidFill>
                  <a:srgbClr val="FFFFFF"/>
                </a:solidFill>
                <a:latin typeface="Times New Roman"/>
                <a:ea typeface="Times New Roman"/>
                <a:cs typeface="Times New Roman"/>
                <a:sym typeface="Times New Roman"/>
              </a:rPr>
              <a:t> system)‏</a:t>
            </a:r>
            <a:endParaRPr b="0" i="0" sz="3200" u="none" cap="none" strike="noStrike">
              <a:solidFill>
                <a:srgbClr val="FFFFFF"/>
              </a:solidFill>
              <a:latin typeface="Times New Roman"/>
              <a:ea typeface="Times New Roman"/>
              <a:cs typeface="Times New Roman"/>
              <a:sym typeface="Times New Roman"/>
            </a:endParaRPr>
          </a:p>
          <a:p>
            <a:pPr indent="-431482" lvl="0" marL="563563" marR="0" rtl="0" algn="l">
              <a:lnSpc>
                <a:spcPct val="100000"/>
              </a:lnSpc>
              <a:spcBef>
                <a:spcPts val="1350"/>
              </a:spcBef>
              <a:spcAft>
                <a:spcPts val="0"/>
              </a:spcAft>
              <a:buClr>
                <a:srgbClr val="FFFFFF"/>
              </a:buClr>
              <a:buSzPts val="2080"/>
              <a:buFont typeface="Noto Sans Symbols"/>
              <a:buNone/>
            </a:pPr>
            <a:r>
              <a:t/>
            </a:r>
            <a:endParaRPr b="0" i="0" sz="32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76"/>
          <p:cNvSpPr txBox="1"/>
          <p:nvPr/>
        </p:nvSpPr>
        <p:spPr>
          <a:xfrm>
            <a:off x="228600" y="457200"/>
            <a:ext cx="4572000" cy="5861050"/>
          </a:xfrm>
          <a:prstGeom prst="rect">
            <a:avLst/>
          </a:prstGeom>
          <a:noFill/>
          <a:ln>
            <a:noFill/>
          </a:ln>
        </p:spPr>
        <p:txBody>
          <a:bodyPr anchorCtr="0" anchor="t" bIns="0" lIns="0" spcFirstLastPara="1" rIns="0" wrap="square" tIns="0">
            <a:noAutofit/>
          </a:bodyPr>
          <a:lstStyle/>
          <a:p>
            <a:pPr indent="-325438" lvl="1" marL="661988" marR="0" rtl="0" algn="just">
              <a:lnSpc>
                <a:spcPct val="91000"/>
              </a:lnSpc>
              <a:spcBef>
                <a:spcPts val="0"/>
              </a:spcBef>
              <a:spcAft>
                <a:spcPts val="0"/>
              </a:spcAft>
              <a:buClr>
                <a:srgbClr val="3B812F"/>
              </a:buClr>
              <a:buSzPts val="1200"/>
              <a:buFont typeface="Noto Sans Symbols"/>
              <a:buChar char="❑"/>
            </a:pPr>
            <a:r>
              <a:rPr b="0" i="0" lang="en-US" sz="2000" u="none" cap="none" strike="noStrike">
                <a:solidFill>
                  <a:srgbClr val="FFFFCC"/>
                </a:solidFill>
                <a:latin typeface="Arial"/>
                <a:ea typeface="Arial"/>
                <a:cs typeface="Arial"/>
                <a:sym typeface="Arial"/>
              </a:rPr>
              <a:t>When the three beams pass through a hole in the shadow mask, they activate a dot triangle, which appears as a small color spot on the screen</a:t>
            </a:r>
            <a:endParaRPr/>
          </a:p>
          <a:p>
            <a:pPr indent="-325438" lvl="1" marL="661988" marR="0" rtl="0" algn="just">
              <a:lnSpc>
                <a:spcPct val="91000"/>
              </a:lnSpc>
              <a:spcBef>
                <a:spcPts val="500"/>
              </a:spcBef>
              <a:spcAft>
                <a:spcPts val="0"/>
              </a:spcAft>
              <a:buClr>
                <a:srgbClr val="FFFFCC"/>
              </a:buClr>
              <a:buSzPts val="1400"/>
              <a:buFont typeface="Arial"/>
              <a:buNone/>
            </a:pPr>
            <a:r>
              <a:t/>
            </a:r>
            <a:endParaRPr b="0" i="0" sz="2000" u="none" cap="none" strike="noStrike">
              <a:solidFill>
                <a:srgbClr val="FFFFCC"/>
              </a:solidFill>
              <a:latin typeface="Arial"/>
              <a:ea typeface="Arial"/>
              <a:cs typeface="Arial"/>
              <a:sym typeface="Arial"/>
            </a:endParaRPr>
          </a:p>
          <a:p>
            <a:pPr indent="-325438" lvl="1" marL="661988" marR="0" rtl="0" algn="just">
              <a:lnSpc>
                <a:spcPct val="91000"/>
              </a:lnSpc>
              <a:spcBef>
                <a:spcPts val="500"/>
              </a:spcBef>
              <a:spcAft>
                <a:spcPts val="0"/>
              </a:spcAft>
              <a:buClr>
                <a:srgbClr val="3B812F"/>
              </a:buClr>
              <a:buSzPts val="1200"/>
              <a:buFont typeface="Noto Sans Symbols"/>
              <a:buChar char="❑"/>
            </a:pPr>
            <a:r>
              <a:rPr b="0" i="0" lang="en-US" sz="2000" u="none" cap="none" strike="noStrike">
                <a:solidFill>
                  <a:srgbClr val="FFFFCC"/>
                </a:solidFill>
                <a:latin typeface="Arial"/>
                <a:ea typeface="Arial"/>
                <a:cs typeface="Arial"/>
                <a:sym typeface="Arial"/>
              </a:rPr>
              <a:t>we obtain color variations by varying the intensity levels of the three electron beams</a:t>
            </a:r>
            <a:endParaRPr/>
          </a:p>
          <a:p>
            <a:pPr indent="-325438" lvl="1" marL="661988" marR="0" rtl="0" algn="just">
              <a:lnSpc>
                <a:spcPct val="91000"/>
              </a:lnSpc>
              <a:spcBef>
                <a:spcPts val="500"/>
              </a:spcBef>
              <a:spcAft>
                <a:spcPts val="0"/>
              </a:spcAft>
              <a:buClr>
                <a:srgbClr val="FFFFCC"/>
              </a:buClr>
              <a:buSzPts val="1400"/>
              <a:buFont typeface="Arial"/>
              <a:buNone/>
            </a:pPr>
            <a:r>
              <a:t/>
            </a:r>
            <a:endParaRPr b="0" i="0" sz="2000" u="none" cap="none" strike="noStrike">
              <a:solidFill>
                <a:srgbClr val="FFFFCC"/>
              </a:solidFill>
              <a:latin typeface="Arial"/>
              <a:ea typeface="Arial"/>
              <a:cs typeface="Arial"/>
              <a:sym typeface="Arial"/>
            </a:endParaRPr>
          </a:p>
          <a:p>
            <a:pPr indent="-325438" lvl="1" marL="661988" marR="0" rtl="0" algn="just">
              <a:lnSpc>
                <a:spcPct val="91000"/>
              </a:lnSpc>
              <a:spcBef>
                <a:spcPts val="500"/>
              </a:spcBef>
              <a:spcAft>
                <a:spcPts val="0"/>
              </a:spcAft>
              <a:buClr>
                <a:srgbClr val="3B812F"/>
              </a:buClr>
              <a:buSzPts val="1200"/>
              <a:buFont typeface="Noto Sans Symbols"/>
              <a:buChar char="❑"/>
            </a:pPr>
            <a:r>
              <a:rPr b="0" i="0" lang="en-US" sz="2000" u="none" cap="none" strike="noStrike">
                <a:solidFill>
                  <a:srgbClr val="FFFFCC"/>
                </a:solidFill>
                <a:latin typeface="Arial"/>
                <a:ea typeface="Arial"/>
                <a:cs typeface="Arial"/>
                <a:sym typeface="Arial"/>
              </a:rPr>
              <a:t>High-quality raster-graphics systems have 24 bits per pixel in the frame buffer and nearly 17 million color choices for each pixel </a:t>
            </a:r>
            <a:endParaRPr/>
          </a:p>
          <a:p>
            <a:pPr indent="-325438" lvl="1" marL="661988" marR="0" rtl="0" algn="just">
              <a:lnSpc>
                <a:spcPct val="91000"/>
              </a:lnSpc>
              <a:spcBef>
                <a:spcPts val="500"/>
              </a:spcBef>
              <a:spcAft>
                <a:spcPts val="0"/>
              </a:spcAft>
              <a:buClr>
                <a:srgbClr val="FFFFCC"/>
              </a:buClr>
              <a:buSzPts val="1400"/>
              <a:buFont typeface="Arial"/>
              <a:buNone/>
            </a:pPr>
            <a:r>
              <a:rPr b="0" i="0" lang="en-US" sz="2000" u="none" cap="none" strike="noStrike">
                <a:solidFill>
                  <a:srgbClr val="FFFFCC"/>
                </a:solidFill>
                <a:latin typeface="Arial"/>
                <a:ea typeface="Arial"/>
                <a:cs typeface="Arial"/>
                <a:sym typeface="Arial"/>
              </a:rPr>
              <a:t>	(full-color or true-color system)‏</a:t>
            </a:r>
            <a:endParaRPr b="0" i="0" sz="2000" u="none" cap="none" strike="noStrike">
              <a:solidFill>
                <a:srgbClr val="FFFFCC"/>
              </a:solidFill>
              <a:latin typeface="Arial"/>
              <a:ea typeface="Arial"/>
              <a:cs typeface="Arial"/>
              <a:sym typeface="Arial"/>
            </a:endParaRPr>
          </a:p>
        </p:txBody>
      </p:sp>
      <p:pic>
        <p:nvPicPr>
          <p:cNvPr id="538" name="Google Shape;538;p76"/>
          <p:cNvPicPr preferRelativeResize="0"/>
          <p:nvPr/>
        </p:nvPicPr>
        <p:blipFill rotWithShape="1">
          <a:blip r:embed="rId3">
            <a:alphaModFix/>
          </a:blip>
          <a:srcRect b="0" l="0" r="0" t="0"/>
          <a:stretch/>
        </p:blipFill>
        <p:spPr>
          <a:xfrm>
            <a:off x="5257800" y="1760538"/>
            <a:ext cx="3694113" cy="3622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42"/>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6B8C"/>
              </a:buClr>
              <a:buSzPts val="4300"/>
              <a:buFont typeface="Cabin"/>
              <a:buNone/>
            </a:pPr>
            <a:r>
              <a:rPr b="0" i="0" lang="en-US" sz="4300" u="none" cap="none" strike="noStrike">
                <a:solidFill>
                  <a:srgbClr val="006B8C"/>
                </a:solidFill>
                <a:latin typeface="Cabin"/>
                <a:ea typeface="Cabin"/>
                <a:cs typeface="Cabin"/>
                <a:sym typeface="Cabin"/>
              </a:rPr>
              <a:t>WORKING</a:t>
            </a:r>
            <a:endParaRPr b="0" i="0" sz="4300" u="none" cap="none" strike="noStrike">
              <a:solidFill>
                <a:srgbClr val="006B8C"/>
              </a:solidFill>
              <a:latin typeface="Cabin"/>
              <a:ea typeface="Cabin"/>
              <a:cs typeface="Cabin"/>
              <a:sym typeface="Cabin"/>
            </a:endParaRPr>
          </a:p>
        </p:txBody>
      </p:sp>
      <p:sp>
        <p:nvSpPr>
          <p:cNvPr id="285" name="Google Shape;285;p42"/>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Autofit/>
          </a:bodyPr>
          <a:lstStyle/>
          <a:p>
            <a:pPr indent="-439419" lvl="0" marL="571500" marR="0" rtl="0" algn="l">
              <a:lnSpc>
                <a:spcPct val="90000"/>
              </a:lnSpc>
              <a:spcBef>
                <a:spcPts val="0"/>
              </a:spcBef>
              <a:spcAft>
                <a:spcPts val="0"/>
              </a:spcAft>
              <a:buClr>
                <a:schemeClr val="accent1"/>
              </a:buClr>
              <a:buSzPts val="2080"/>
              <a:buFont typeface="Noto Sans Symbols"/>
              <a:buNone/>
            </a:pPr>
            <a:r>
              <a:t/>
            </a:r>
            <a:endParaRPr b="1" i="0" sz="2600" u="none" cap="none" strike="noStrike">
              <a:solidFill>
                <a:schemeClr val="dk1"/>
              </a:solidFill>
              <a:latin typeface="Times New Roman"/>
              <a:ea typeface="Times New Roman"/>
              <a:cs typeface="Times New Roman"/>
              <a:sym typeface="Times New Roman"/>
            </a:endParaRPr>
          </a:p>
          <a:p>
            <a:pPr indent="-571500" lvl="0" marL="571500" marR="0" rtl="0" algn="l">
              <a:lnSpc>
                <a:spcPct val="90000"/>
              </a:lnSpc>
              <a:spcBef>
                <a:spcPts val="600"/>
              </a:spcBef>
              <a:spcAft>
                <a:spcPts val="0"/>
              </a:spcAft>
              <a:buClr>
                <a:schemeClr val="accent1"/>
              </a:buClr>
              <a:buSzPts val="2080"/>
              <a:buFont typeface="Noto Sans Symbols"/>
              <a:buChar char="●"/>
            </a:pPr>
            <a:r>
              <a:rPr b="0" i="0" lang="en-US" sz="2600" u="none" cap="none" strike="noStrike">
                <a:solidFill>
                  <a:schemeClr val="dk1"/>
                </a:solidFill>
                <a:latin typeface="Times New Roman"/>
                <a:ea typeface="Times New Roman"/>
                <a:cs typeface="Times New Roman"/>
                <a:sym typeface="Times New Roman"/>
              </a:rPr>
              <a:t>In a raster scan system, the electron beam is swept across the screen, one row at a time from top to bottom.</a:t>
            </a:r>
            <a:endParaRPr/>
          </a:p>
          <a:p>
            <a:pPr indent="-571500" lvl="0" marL="571500" marR="0" rtl="0" algn="l">
              <a:lnSpc>
                <a:spcPct val="90000"/>
              </a:lnSpc>
              <a:spcBef>
                <a:spcPts val="600"/>
              </a:spcBef>
              <a:spcAft>
                <a:spcPts val="0"/>
              </a:spcAft>
              <a:buClr>
                <a:schemeClr val="accent1"/>
              </a:buClr>
              <a:buSzPts val="2080"/>
              <a:buFont typeface="Noto Sans Symbols"/>
              <a:buChar char="●"/>
            </a:pPr>
            <a:r>
              <a:rPr b="0" i="0" lang="en-US" sz="2600" u="none" cap="none" strike="noStrike">
                <a:solidFill>
                  <a:schemeClr val="dk1"/>
                </a:solidFill>
                <a:latin typeface="Times New Roman"/>
                <a:ea typeface="Times New Roman"/>
                <a:cs typeface="Times New Roman"/>
                <a:sym typeface="Times New Roman"/>
              </a:rPr>
              <a:t>As the electron beam moves across each row, the beam intensity is turned on and off to create a pattern of illuminated spots.</a:t>
            </a:r>
            <a:endParaRPr/>
          </a:p>
          <a:p>
            <a:pPr indent="-571500" lvl="0" marL="571500" marR="0" rtl="0" algn="l">
              <a:lnSpc>
                <a:spcPct val="90000"/>
              </a:lnSpc>
              <a:spcBef>
                <a:spcPts val="600"/>
              </a:spcBef>
              <a:spcAft>
                <a:spcPts val="0"/>
              </a:spcAft>
              <a:buClr>
                <a:schemeClr val="accent1"/>
              </a:buClr>
              <a:buSzPts val="2080"/>
              <a:buFont typeface="Noto Sans Symbols"/>
              <a:buChar char="●"/>
            </a:pPr>
            <a:r>
              <a:rPr b="0" i="0" lang="en-US" sz="2600" u="none" cap="none" strike="noStrike">
                <a:solidFill>
                  <a:schemeClr val="dk1"/>
                </a:solidFill>
                <a:latin typeface="Times New Roman"/>
                <a:ea typeface="Times New Roman"/>
                <a:cs typeface="Times New Roman"/>
                <a:sym typeface="Times New Roman"/>
              </a:rPr>
              <a:t>The return to the left of the screen, after refreshing each scan line is called </a:t>
            </a:r>
            <a:r>
              <a:rPr b="1" i="0" lang="en-US" sz="2600" u="none" cap="none" strike="noStrike">
                <a:solidFill>
                  <a:schemeClr val="dk1"/>
                </a:solidFill>
                <a:latin typeface="Times New Roman"/>
                <a:ea typeface="Times New Roman"/>
                <a:cs typeface="Times New Roman"/>
                <a:sym typeface="Times New Roman"/>
              </a:rPr>
              <a:t>Horizontal retrace</a:t>
            </a:r>
            <a:r>
              <a:rPr b="0" i="0" lang="en-US" sz="2600" u="none" cap="none" strike="noStrike">
                <a:solidFill>
                  <a:schemeClr val="dk1"/>
                </a:solidFill>
                <a:latin typeface="Times New Roman"/>
                <a:ea typeface="Times New Roman"/>
                <a:cs typeface="Times New Roman"/>
                <a:sym typeface="Times New Roman"/>
              </a:rPr>
              <a:t>.</a:t>
            </a:r>
            <a:endParaRPr/>
          </a:p>
          <a:p>
            <a:pPr indent="-571500" lvl="0" marL="571500" marR="0" rtl="0" algn="l">
              <a:lnSpc>
                <a:spcPct val="90000"/>
              </a:lnSpc>
              <a:spcBef>
                <a:spcPts val="600"/>
              </a:spcBef>
              <a:spcAft>
                <a:spcPts val="0"/>
              </a:spcAft>
              <a:buClr>
                <a:schemeClr val="accent1"/>
              </a:buClr>
              <a:buSzPts val="2080"/>
              <a:buFont typeface="Noto Sans Symbols"/>
              <a:buChar char="●"/>
            </a:pPr>
            <a:r>
              <a:rPr b="0" i="0" lang="en-US" sz="2600" u="none" cap="none" strike="noStrike">
                <a:solidFill>
                  <a:schemeClr val="dk1"/>
                </a:solidFill>
                <a:latin typeface="Times New Roman"/>
                <a:ea typeface="Times New Roman"/>
                <a:cs typeface="Times New Roman"/>
                <a:sym typeface="Times New Roman"/>
              </a:rPr>
              <a:t>At the end of each frame the electron beam returns to the top left corner of the screen to begin the next frame is called </a:t>
            </a:r>
            <a:r>
              <a:rPr b="1" i="0" lang="en-US" sz="2600" u="none" cap="none" strike="noStrike">
                <a:solidFill>
                  <a:schemeClr val="dk1"/>
                </a:solidFill>
                <a:latin typeface="Times New Roman"/>
                <a:ea typeface="Times New Roman"/>
                <a:cs typeface="Times New Roman"/>
                <a:sym typeface="Times New Roman"/>
              </a:rPr>
              <a:t>Vertical retrace</a:t>
            </a:r>
            <a:r>
              <a:rPr b="0" i="0" lang="en-US" sz="2600" u="none" cap="none" strike="noStrike">
                <a:solidFill>
                  <a:schemeClr val="dk1"/>
                </a:solidFill>
                <a:latin typeface="Times New Roman"/>
                <a:ea typeface="Times New Roman"/>
                <a:cs typeface="Times New Roman"/>
                <a:sym typeface="Times New Roman"/>
              </a:rPr>
              <a:t>: </a:t>
            </a:r>
            <a:endParaRPr/>
          </a:p>
          <a:p>
            <a:pPr indent="-408940" lvl="0" marL="571500" marR="0" rtl="0" algn="just">
              <a:lnSpc>
                <a:spcPct val="90000"/>
              </a:lnSpc>
              <a:spcBef>
                <a:spcPts val="600"/>
              </a:spcBef>
              <a:spcAft>
                <a:spcPts val="0"/>
              </a:spcAft>
              <a:buClr>
                <a:schemeClr val="accent1"/>
              </a:buClr>
              <a:buSzPts val="2560"/>
              <a:buFont typeface="Noto Sans Symbols"/>
              <a:buNone/>
            </a:pPr>
            <a:r>
              <a:t/>
            </a:r>
            <a:endParaRPr b="0" i="0" sz="3200" u="none" cap="none" strike="noStrike">
              <a:solidFill>
                <a:schemeClr val="dk1"/>
              </a:solidFill>
              <a:latin typeface="Times New Roman"/>
              <a:ea typeface="Times New Roman"/>
              <a:cs typeface="Times New Roman"/>
              <a:sym typeface="Times New Roman"/>
            </a:endParaRPr>
          </a:p>
          <a:p>
            <a:pPr indent="-571500" lvl="0" marL="571500" marR="0" rtl="0" algn="l">
              <a:lnSpc>
                <a:spcPct val="90000"/>
              </a:lnSpc>
              <a:spcBef>
                <a:spcPts val="600"/>
              </a:spcBef>
              <a:spcAft>
                <a:spcPts val="0"/>
              </a:spcAft>
              <a:buClr>
                <a:schemeClr val="accent1"/>
              </a:buClr>
              <a:buSzPts val="2560"/>
              <a:buFont typeface="Noto Sans Symbols"/>
              <a:buNone/>
            </a:pPr>
            <a:r>
              <a:t/>
            </a:r>
            <a:endParaRPr b="0" i="0" sz="3200" u="none" cap="none" strike="noStrike">
              <a:solidFill>
                <a:schemeClr val="dk1"/>
              </a:solidFill>
              <a:latin typeface="Times New Roman"/>
              <a:ea typeface="Times New Roman"/>
              <a:cs typeface="Times New Roman"/>
              <a:sym typeface="Times New Roman"/>
            </a:endParaRPr>
          </a:p>
          <a:p>
            <a:pPr indent="-120903" lvl="0" marL="365760" marR="0" rtl="0" algn="l">
              <a:lnSpc>
                <a:spcPct val="90000"/>
              </a:lnSpc>
              <a:spcBef>
                <a:spcPts val="600"/>
              </a:spcBef>
              <a:spcAft>
                <a:spcPts val="0"/>
              </a:spcAft>
              <a:buClr>
                <a:schemeClr val="accent1"/>
              </a:buClr>
              <a:buSzPts val="2560"/>
              <a:buFont typeface="Noto Sans Symbols"/>
              <a:buNone/>
            </a:pPr>
            <a:r>
              <a:t/>
            </a:r>
            <a:endParaRPr b="0" i="0" sz="3200" u="none" cap="none" strike="noStrike">
              <a:solidFill>
                <a:schemeClr val="dk1"/>
              </a:solidFill>
              <a:latin typeface="Cabin"/>
              <a:ea typeface="Cabin"/>
              <a:cs typeface="Cabin"/>
              <a:sym typeface="Cabi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Raster Scan Display</a:t>
            </a:r>
            <a:endParaRPr b="0" i="0" sz="4400" u="none" cap="none" strike="noStrike">
              <a:solidFill>
                <a:schemeClr val="dk1"/>
              </a:solidFill>
              <a:latin typeface="Calibri"/>
              <a:ea typeface="Calibri"/>
              <a:cs typeface="Calibri"/>
              <a:sym typeface="Calibri"/>
            </a:endParaRPr>
          </a:p>
        </p:txBody>
      </p:sp>
      <p:pic>
        <p:nvPicPr>
          <p:cNvPr descr="Raster1" id="291" name="Google Shape;291;p43"/>
          <p:cNvPicPr preferRelativeResize="0"/>
          <p:nvPr/>
        </p:nvPicPr>
        <p:blipFill rotWithShape="1">
          <a:blip r:embed="rId3">
            <a:alphaModFix/>
          </a:blip>
          <a:srcRect b="0" l="0" r="0" t="0"/>
          <a:stretch/>
        </p:blipFill>
        <p:spPr>
          <a:xfrm>
            <a:off x="683568" y="1412776"/>
            <a:ext cx="7479541" cy="475252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6B8C"/>
              </a:buClr>
              <a:buSzPts val="4300"/>
              <a:buFont typeface="Cabin"/>
              <a:buNone/>
            </a:pPr>
            <a:r>
              <a:rPr b="0" i="0" lang="en-US" sz="4300" u="none" cap="none" strike="noStrike">
                <a:solidFill>
                  <a:srgbClr val="006B8C"/>
                </a:solidFill>
                <a:latin typeface="Cabin"/>
                <a:ea typeface="Cabin"/>
                <a:cs typeface="Cabin"/>
                <a:sym typeface="Cabin"/>
              </a:rPr>
              <a:t>WORKING</a:t>
            </a:r>
            <a:endParaRPr b="0" i="0" sz="4300" u="none" cap="none" strike="noStrike">
              <a:solidFill>
                <a:srgbClr val="006B8C"/>
              </a:solidFill>
              <a:latin typeface="Cabin"/>
              <a:ea typeface="Cabin"/>
              <a:cs typeface="Cabin"/>
              <a:sym typeface="Cabin"/>
            </a:endParaRPr>
          </a:p>
        </p:txBody>
      </p:sp>
      <p:sp>
        <p:nvSpPr>
          <p:cNvPr id="297" name="Google Shape;297;p44"/>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Autofit/>
          </a:bodyPr>
          <a:lstStyle/>
          <a:p>
            <a:pPr indent="-283464" lvl="0" marL="365760" marR="0" rtl="0" algn="l">
              <a:lnSpc>
                <a:spcPct val="100000"/>
              </a:lnSpc>
              <a:spcBef>
                <a:spcPts val="0"/>
              </a:spcBef>
              <a:spcAft>
                <a:spcPts val="0"/>
              </a:spcAft>
              <a:buClr>
                <a:schemeClr val="accent1"/>
              </a:buClr>
              <a:buSzPts val="2560"/>
              <a:buFont typeface="Arial"/>
              <a:buChar char="•"/>
            </a:pPr>
            <a:r>
              <a:rPr b="0" i="0" lang="en-US" sz="3200" u="none" cap="none" strike="noStrike">
                <a:solidFill>
                  <a:schemeClr val="dk1"/>
                </a:solidFill>
                <a:latin typeface="Times New Roman"/>
                <a:ea typeface="Times New Roman"/>
                <a:cs typeface="Times New Roman"/>
                <a:sym typeface="Times New Roman"/>
              </a:rPr>
              <a:t>Picture definition is stored in a memory area called the </a:t>
            </a:r>
            <a:r>
              <a:rPr b="1" i="0" lang="en-US" sz="3200" u="none" cap="none" strike="noStrike">
                <a:solidFill>
                  <a:schemeClr val="dk1"/>
                </a:solidFill>
                <a:latin typeface="Times New Roman"/>
                <a:ea typeface="Times New Roman"/>
                <a:cs typeface="Times New Roman"/>
                <a:sym typeface="Times New Roman"/>
              </a:rPr>
              <a:t>refresh buffer</a:t>
            </a:r>
            <a:r>
              <a:rPr b="0" i="0" lang="en-US" sz="3200" u="none" cap="none" strike="noStrike">
                <a:solidFill>
                  <a:schemeClr val="dk1"/>
                </a:solidFill>
                <a:latin typeface="Times New Roman"/>
                <a:ea typeface="Times New Roman"/>
                <a:cs typeface="Times New Roman"/>
                <a:sym typeface="Times New Roman"/>
              </a:rPr>
              <a:t> or </a:t>
            </a:r>
            <a:r>
              <a:rPr b="1" i="0" lang="en-US" sz="3200" u="none" cap="none" strike="noStrike">
                <a:solidFill>
                  <a:schemeClr val="dk1"/>
                </a:solidFill>
                <a:latin typeface="Times New Roman"/>
                <a:ea typeface="Times New Roman"/>
                <a:cs typeface="Times New Roman"/>
                <a:sym typeface="Times New Roman"/>
              </a:rPr>
              <a:t>frame buffer</a:t>
            </a:r>
            <a:r>
              <a:rPr b="0" i="0" lang="en-US" sz="3200" u="none" cap="none" strike="noStrike">
                <a:solidFill>
                  <a:schemeClr val="dk1"/>
                </a:solidFill>
                <a:latin typeface="Times New Roman"/>
                <a:ea typeface="Times New Roman"/>
                <a:cs typeface="Times New Roman"/>
                <a:sym typeface="Times New Roman"/>
              </a:rPr>
              <a:t>.</a:t>
            </a:r>
            <a:endParaRPr/>
          </a:p>
          <a:p>
            <a:pPr indent="-283464" lvl="0" marL="365760" marR="0" rtl="0" algn="l">
              <a:lnSpc>
                <a:spcPct val="100000"/>
              </a:lnSpc>
              <a:spcBef>
                <a:spcPts val="600"/>
              </a:spcBef>
              <a:spcAft>
                <a:spcPts val="0"/>
              </a:spcAft>
              <a:buClr>
                <a:schemeClr val="accent1"/>
              </a:buClr>
              <a:buSzPts val="2560"/>
              <a:buFont typeface="Arial"/>
              <a:buChar char="•"/>
            </a:pPr>
            <a:r>
              <a:rPr b="1" i="0" lang="en-US" sz="3200" u="none" cap="none" strike="noStrike">
                <a:solidFill>
                  <a:schemeClr val="dk1"/>
                </a:solidFill>
                <a:latin typeface="Times New Roman"/>
                <a:ea typeface="Times New Roman"/>
                <a:cs typeface="Times New Roman"/>
                <a:sym typeface="Times New Roman"/>
              </a:rPr>
              <a:t>Refresh buffer</a:t>
            </a:r>
            <a:r>
              <a:rPr b="0" i="0" lang="en-US" sz="3200" u="none" cap="none" strike="noStrike">
                <a:solidFill>
                  <a:schemeClr val="dk1"/>
                </a:solidFill>
                <a:latin typeface="Times New Roman"/>
                <a:ea typeface="Times New Roman"/>
                <a:cs typeface="Times New Roman"/>
                <a:sym typeface="Times New Roman"/>
              </a:rPr>
              <a:t> or </a:t>
            </a:r>
            <a:r>
              <a:rPr b="1" i="0" lang="en-US" sz="3200" u="none" cap="none" strike="noStrike">
                <a:solidFill>
                  <a:schemeClr val="dk1"/>
                </a:solidFill>
                <a:latin typeface="Times New Roman"/>
                <a:ea typeface="Times New Roman"/>
                <a:cs typeface="Times New Roman"/>
                <a:sym typeface="Times New Roman"/>
              </a:rPr>
              <a:t>frame buffer </a:t>
            </a:r>
            <a:r>
              <a:rPr b="0" i="0" lang="en-US" sz="3200" u="none" cap="none" strike="noStrike">
                <a:solidFill>
                  <a:schemeClr val="dk1"/>
                </a:solidFill>
                <a:latin typeface="Times New Roman"/>
                <a:ea typeface="Times New Roman"/>
                <a:cs typeface="Times New Roman"/>
                <a:sym typeface="Times New Roman"/>
              </a:rPr>
              <a:t> is memory area  that holds the set of intensity values for all the screen points.</a:t>
            </a:r>
            <a:endParaRPr/>
          </a:p>
          <a:p>
            <a:pPr indent="-283464" lvl="0" marL="365760" marR="0" rtl="0" algn="l">
              <a:lnSpc>
                <a:spcPct val="100000"/>
              </a:lnSpc>
              <a:spcBef>
                <a:spcPts val="600"/>
              </a:spcBef>
              <a:spcAft>
                <a:spcPts val="0"/>
              </a:spcAft>
              <a:buClr>
                <a:schemeClr val="accent1"/>
              </a:buClr>
              <a:buSzPts val="2560"/>
              <a:buFont typeface="Arial"/>
              <a:buChar char="•"/>
            </a:pPr>
            <a:r>
              <a:rPr b="0" i="0" lang="en-US" sz="3200" u="none" cap="none" strike="noStrike">
                <a:solidFill>
                  <a:schemeClr val="dk1"/>
                </a:solidFill>
                <a:latin typeface="Times New Roman"/>
                <a:ea typeface="Times New Roman"/>
                <a:cs typeface="Times New Roman"/>
                <a:sym typeface="Times New Roman"/>
              </a:rPr>
              <a:t>Stored intensity values then retrieved from refresh buffer and “</a:t>
            </a:r>
            <a:r>
              <a:rPr b="1" i="0" lang="en-US" sz="3200" u="none" cap="none" strike="noStrike">
                <a:solidFill>
                  <a:schemeClr val="dk1"/>
                </a:solidFill>
                <a:latin typeface="Times New Roman"/>
                <a:ea typeface="Times New Roman"/>
                <a:cs typeface="Times New Roman"/>
                <a:sym typeface="Times New Roman"/>
              </a:rPr>
              <a:t>painted</a:t>
            </a:r>
            <a:r>
              <a:rPr b="0" i="0" lang="en-US" sz="3200" u="none" cap="none" strike="noStrike">
                <a:solidFill>
                  <a:schemeClr val="dk1"/>
                </a:solidFill>
                <a:latin typeface="Times New Roman"/>
                <a:ea typeface="Times New Roman"/>
                <a:cs typeface="Times New Roman"/>
                <a:sym typeface="Times New Roman"/>
              </a:rPr>
              <a:t>” on the screen one row (</a:t>
            </a:r>
            <a:r>
              <a:rPr b="1" i="0" lang="en-US" sz="3200" u="none" cap="none" strike="noStrike">
                <a:solidFill>
                  <a:schemeClr val="dk1"/>
                </a:solidFill>
                <a:latin typeface="Times New Roman"/>
                <a:ea typeface="Times New Roman"/>
                <a:cs typeface="Times New Roman"/>
                <a:sym typeface="Times New Roman"/>
              </a:rPr>
              <a:t>scan line</a:t>
            </a:r>
            <a:r>
              <a:rPr b="0" i="0" lang="en-US" sz="3200" u="none" cap="none" strike="noStrike">
                <a:solidFill>
                  <a:schemeClr val="dk1"/>
                </a:solidFill>
                <a:latin typeface="Times New Roman"/>
                <a:ea typeface="Times New Roman"/>
                <a:cs typeface="Times New Roman"/>
                <a:sym typeface="Times New Roman"/>
              </a:rPr>
              <a:t>) at a time.</a:t>
            </a:r>
            <a:endParaRPr/>
          </a:p>
          <a:p>
            <a:pPr indent="-120903" lvl="0" marL="365760" marR="0" rtl="0" algn="l">
              <a:lnSpc>
                <a:spcPct val="100000"/>
              </a:lnSpc>
              <a:spcBef>
                <a:spcPts val="600"/>
              </a:spcBef>
              <a:spcAft>
                <a:spcPts val="0"/>
              </a:spcAft>
              <a:buClr>
                <a:schemeClr val="accent1"/>
              </a:buClr>
              <a:buSzPts val="2560"/>
              <a:buFont typeface="Noto Sans Symbols"/>
              <a:buNone/>
            </a:pPr>
            <a:r>
              <a:t/>
            </a:r>
            <a:endParaRPr b="0" i="0" sz="3200" u="none" cap="none" strike="noStrike">
              <a:solidFill>
                <a:schemeClr val="dk1"/>
              </a:solidFill>
              <a:latin typeface="Times New Roman"/>
              <a:ea typeface="Times New Roman"/>
              <a:cs typeface="Times New Roman"/>
              <a:sym typeface="Times New Roman"/>
            </a:endParaRPr>
          </a:p>
          <a:p>
            <a:pPr indent="-120903" lvl="0" marL="365760" marR="0" rtl="0" algn="l">
              <a:lnSpc>
                <a:spcPct val="100000"/>
              </a:lnSpc>
              <a:spcBef>
                <a:spcPts val="600"/>
              </a:spcBef>
              <a:spcAft>
                <a:spcPts val="0"/>
              </a:spcAft>
              <a:buClr>
                <a:schemeClr val="accent1"/>
              </a:buClr>
              <a:buSzPts val="2560"/>
              <a:buFont typeface="Noto Sans Symbols"/>
              <a:buNone/>
            </a:pPr>
            <a:r>
              <a:t/>
            </a:r>
            <a:endParaRPr b="0" i="0" sz="3200" u="none" cap="none" strike="noStrike">
              <a:solidFill>
                <a:schemeClr val="dk1"/>
              </a:solidFill>
              <a:latin typeface="Times New Roman"/>
              <a:ea typeface="Times New Roman"/>
              <a:cs typeface="Times New Roman"/>
              <a:sym typeface="Times New Roman"/>
            </a:endParaRPr>
          </a:p>
          <a:p>
            <a:pPr indent="-120903" lvl="0" marL="365760" marR="0" rtl="0" algn="l">
              <a:lnSpc>
                <a:spcPct val="100000"/>
              </a:lnSpc>
              <a:spcBef>
                <a:spcPts val="600"/>
              </a:spcBef>
              <a:spcAft>
                <a:spcPts val="0"/>
              </a:spcAft>
              <a:buClr>
                <a:schemeClr val="accent1"/>
              </a:buClr>
              <a:buSzPts val="2560"/>
              <a:buFont typeface="Noto Sans Symbols"/>
              <a:buNone/>
            </a:pPr>
            <a:r>
              <a:t/>
            </a:r>
            <a:endParaRPr b="0" i="0" sz="3200" u="none" cap="none" strike="noStrike">
              <a:solidFill>
                <a:schemeClr val="dk1"/>
              </a:solidFill>
              <a:latin typeface="Cabin"/>
              <a:ea typeface="Cabin"/>
              <a:cs typeface="Cabin"/>
              <a:sym typeface="Cabi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descr="Raster_Scan.jpg" id="302" name="Google Shape;302;p45"/>
          <p:cNvPicPr preferRelativeResize="0"/>
          <p:nvPr>
            <p:ph idx="1" type="body"/>
          </p:nvPr>
        </p:nvPicPr>
        <p:blipFill rotWithShape="1">
          <a:blip r:embed="rId3">
            <a:alphaModFix/>
          </a:blip>
          <a:srcRect b="0" l="0" r="0" t="0"/>
          <a:stretch/>
        </p:blipFill>
        <p:spPr>
          <a:xfrm>
            <a:off x="1835696" y="0"/>
            <a:ext cx="5436096" cy="5738820"/>
          </a:xfrm>
          <a:prstGeom prst="rect">
            <a:avLst/>
          </a:prstGeom>
          <a:noFill/>
          <a:ln>
            <a:noFill/>
          </a:ln>
        </p:spPr>
      </p:pic>
      <p:sp>
        <p:nvSpPr>
          <p:cNvPr id="303" name="Google Shape;303;p45"/>
          <p:cNvSpPr txBox="1"/>
          <p:nvPr/>
        </p:nvSpPr>
        <p:spPr>
          <a:xfrm>
            <a:off x="539552" y="5877272"/>
            <a:ext cx="8208912"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800">
                <a:solidFill>
                  <a:schemeClr val="dk1"/>
                </a:solidFill>
                <a:latin typeface="Calibri"/>
                <a:ea typeface="Calibri"/>
                <a:cs typeface="Calibri"/>
                <a:sym typeface="Calibri"/>
              </a:rPr>
              <a:t>Object as set of discrete points across each scan line</a:t>
            </a:r>
            <a:endParaRPr sz="2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6"/>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6B8C"/>
              </a:buClr>
              <a:buSzPts val="4300"/>
              <a:buFont typeface="Cabin"/>
              <a:buNone/>
            </a:pPr>
            <a:r>
              <a:t/>
            </a:r>
            <a:endParaRPr b="0" i="0" sz="4300" u="none" cap="none" strike="noStrike">
              <a:solidFill>
                <a:srgbClr val="006B8C"/>
              </a:solidFill>
              <a:latin typeface="Cabin"/>
              <a:ea typeface="Cabin"/>
              <a:cs typeface="Cabin"/>
              <a:sym typeface="Cabin"/>
            </a:endParaRPr>
          </a:p>
        </p:txBody>
      </p:sp>
      <p:sp>
        <p:nvSpPr>
          <p:cNvPr id="309" name="Google Shape;309;p46"/>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Autofit/>
          </a:bodyPr>
          <a:lstStyle/>
          <a:p>
            <a:pPr indent="-571500" lvl="0" marL="571500" marR="0" rtl="0" algn="l">
              <a:lnSpc>
                <a:spcPct val="90000"/>
              </a:lnSpc>
              <a:spcBef>
                <a:spcPts val="0"/>
              </a:spcBef>
              <a:spcAft>
                <a:spcPts val="0"/>
              </a:spcAft>
              <a:buClr>
                <a:schemeClr val="accent1"/>
              </a:buClr>
              <a:buSzPts val="2072"/>
              <a:buFont typeface="Noto Sans Symbols"/>
              <a:buChar char="●"/>
            </a:pPr>
            <a:r>
              <a:rPr b="0" i="0" lang="en-US" sz="2590" u="none" cap="none" strike="noStrike">
                <a:solidFill>
                  <a:schemeClr val="dk1"/>
                </a:solidFill>
                <a:latin typeface="Times New Roman"/>
                <a:ea typeface="Times New Roman"/>
                <a:cs typeface="Times New Roman"/>
                <a:sym typeface="Times New Roman"/>
              </a:rPr>
              <a:t>The quality of a raster image is determined by the total number pixels (</a:t>
            </a:r>
            <a:r>
              <a:rPr b="1" i="0" lang="en-US" sz="2590" u="none" cap="none" strike="noStrike">
                <a:solidFill>
                  <a:srgbClr val="FF0000"/>
                </a:solidFill>
                <a:latin typeface="Times New Roman"/>
                <a:ea typeface="Times New Roman"/>
                <a:cs typeface="Times New Roman"/>
                <a:sym typeface="Times New Roman"/>
              </a:rPr>
              <a:t>resolution</a:t>
            </a:r>
            <a:r>
              <a:rPr b="0" i="0" lang="en-US" sz="2590" u="none" cap="none" strike="noStrike">
                <a:solidFill>
                  <a:schemeClr val="dk1"/>
                </a:solidFill>
                <a:latin typeface="Times New Roman"/>
                <a:ea typeface="Times New Roman"/>
                <a:cs typeface="Times New Roman"/>
                <a:sym typeface="Times New Roman"/>
              </a:rPr>
              <a:t>), and the amount of information in each pixel (</a:t>
            </a:r>
            <a:r>
              <a:rPr b="1" i="0" lang="en-US" sz="2590" u="none" cap="none" strike="noStrike">
                <a:solidFill>
                  <a:srgbClr val="FF0000"/>
                </a:solidFill>
                <a:latin typeface="Times New Roman"/>
                <a:ea typeface="Times New Roman"/>
                <a:cs typeface="Times New Roman"/>
                <a:sym typeface="Times New Roman"/>
              </a:rPr>
              <a:t>color depth</a:t>
            </a:r>
            <a:r>
              <a:rPr b="0" i="0" lang="en-US" sz="2590" u="none" cap="none" strike="noStrike">
                <a:solidFill>
                  <a:schemeClr val="dk1"/>
                </a:solidFill>
                <a:latin typeface="Times New Roman"/>
                <a:ea typeface="Times New Roman"/>
                <a:cs typeface="Times New Roman"/>
                <a:sym typeface="Times New Roman"/>
              </a:rPr>
              <a:t>)</a:t>
            </a:r>
            <a:endParaRPr/>
          </a:p>
          <a:p>
            <a:pPr indent="-571500" lvl="0" marL="571500" marR="0" rtl="0" algn="l">
              <a:lnSpc>
                <a:spcPct val="90000"/>
              </a:lnSpc>
              <a:spcBef>
                <a:spcPts val="600"/>
              </a:spcBef>
              <a:spcAft>
                <a:spcPts val="0"/>
              </a:spcAft>
              <a:buClr>
                <a:schemeClr val="accent1"/>
              </a:buClr>
              <a:buSzPts val="2072"/>
              <a:buFont typeface="Noto Sans Symbols"/>
              <a:buChar char="●"/>
            </a:pPr>
            <a:r>
              <a:rPr b="0" i="0" lang="en-US" sz="2590" u="none" cap="none" strike="noStrike">
                <a:solidFill>
                  <a:schemeClr val="dk1"/>
                </a:solidFill>
                <a:latin typeface="Times New Roman"/>
                <a:ea typeface="Times New Roman"/>
                <a:cs typeface="Times New Roman"/>
                <a:sym typeface="Times New Roman"/>
              </a:rPr>
              <a:t>A black-and-white system: each screen point is either on or off, so only </a:t>
            </a:r>
            <a:r>
              <a:rPr b="1" i="0" lang="en-US" sz="2590" u="none" cap="none" strike="noStrike">
                <a:solidFill>
                  <a:schemeClr val="accent3"/>
                </a:solidFill>
                <a:latin typeface="Times New Roman"/>
                <a:ea typeface="Times New Roman"/>
                <a:cs typeface="Times New Roman"/>
                <a:sym typeface="Times New Roman"/>
              </a:rPr>
              <a:t>one bit</a:t>
            </a:r>
            <a:r>
              <a:rPr b="0" i="0" lang="en-US" sz="2590" u="none" cap="none" strike="noStrike">
                <a:solidFill>
                  <a:schemeClr val="accent3"/>
                </a:solidFill>
                <a:latin typeface="Times New Roman"/>
                <a:ea typeface="Times New Roman"/>
                <a:cs typeface="Times New Roman"/>
                <a:sym typeface="Times New Roman"/>
              </a:rPr>
              <a:t> </a:t>
            </a:r>
            <a:r>
              <a:rPr b="0" i="0" lang="en-US" sz="2590" u="none" cap="none" strike="noStrike">
                <a:solidFill>
                  <a:schemeClr val="dk1"/>
                </a:solidFill>
                <a:latin typeface="Times New Roman"/>
                <a:ea typeface="Times New Roman"/>
                <a:cs typeface="Times New Roman"/>
                <a:sym typeface="Times New Roman"/>
              </a:rPr>
              <a:t>per pixel is needed to control the intensity of screen positions. Such type of frame buffer is called Bit map</a:t>
            </a:r>
            <a:endParaRPr/>
          </a:p>
          <a:p>
            <a:pPr indent="-571500" lvl="0" marL="571500" marR="0" rtl="0" algn="l">
              <a:lnSpc>
                <a:spcPct val="90000"/>
              </a:lnSpc>
              <a:spcBef>
                <a:spcPts val="600"/>
              </a:spcBef>
              <a:spcAft>
                <a:spcPts val="0"/>
              </a:spcAft>
              <a:buClr>
                <a:schemeClr val="accent1"/>
              </a:buClr>
              <a:buSzPts val="2072"/>
              <a:buFont typeface="Noto Sans Symbols"/>
              <a:buChar char="●"/>
            </a:pPr>
            <a:r>
              <a:rPr b="0" i="0" lang="en-US" sz="2590" u="none" cap="none" strike="noStrike">
                <a:solidFill>
                  <a:schemeClr val="dk1"/>
                </a:solidFill>
                <a:latin typeface="Times New Roman"/>
                <a:ea typeface="Times New Roman"/>
                <a:cs typeface="Times New Roman"/>
                <a:sym typeface="Times New Roman"/>
              </a:rPr>
              <a:t>High quality raster graphics system have </a:t>
            </a:r>
            <a:r>
              <a:rPr b="1" i="0" lang="en-US" sz="2590" u="none" cap="none" strike="noStrike">
                <a:solidFill>
                  <a:schemeClr val="accent3"/>
                </a:solidFill>
                <a:latin typeface="Times New Roman"/>
                <a:ea typeface="Times New Roman"/>
                <a:cs typeface="Times New Roman"/>
                <a:sym typeface="Times New Roman"/>
              </a:rPr>
              <a:t>24</a:t>
            </a:r>
            <a:r>
              <a:rPr b="0" i="0" lang="en-US" sz="2590" u="none" cap="none" strike="noStrike">
                <a:solidFill>
                  <a:schemeClr val="accent3"/>
                </a:solidFill>
                <a:latin typeface="Times New Roman"/>
                <a:ea typeface="Times New Roman"/>
                <a:cs typeface="Times New Roman"/>
                <a:sym typeface="Times New Roman"/>
              </a:rPr>
              <a:t> bits per pixel</a:t>
            </a:r>
            <a:r>
              <a:rPr b="0" i="0" lang="en-US" sz="2590" u="none" cap="none" strike="noStrike">
                <a:solidFill>
                  <a:schemeClr val="dk1"/>
                </a:solidFill>
                <a:latin typeface="Times New Roman"/>
                <a:ea typeface="Times New Roman"/>
                <a:cs typeface="Times New Roman"/>
                <a:sym typeface="Times New Roman"/>
              </a:rPr>
              <a:t> in the frame buffer (a </a:t>
            </a:r>
            <a:r>
              <a:rPr b="1" i="0" lang="en-US" sz="2590" u="none" cap="none" strike="noStrike">
                <a:solidFill>
                  <a:schemeClr val="dk1"/>
                </a:solidFill>
                <a:latin typeface="Times New Roman"/>
                <a:ea typeface="Times New Roman"/>
                <a:cs typeface="Times New Roman"/>
                <a:sym typeface="Times New Roman"/>
              </a:rPr>
              <a:t>full color</a:t>
            </a:r>
            <a:r>
              <a:rPr b="0" i="0" lang="en-US" sz="2590" u="none" cap="none" strike="noStrike">
                <a:solidFill>
                  <a:schemeClr val="dk1"/>
                </a:solidFill>
                <a:latin typeface="Times New Roman"/>
                <a:ea typeface="Times New Roman"/>
                <a:cs typeface="Times New Roman"/>
                <a:sym typeface="Times New Roman"/>
              </a:rPr>
              <a:t> system or a </a:t>
            </a:r>
            <a:r>
              <a:rPr b="1" i="0" lang="en-US" sz="2590" u="none" cap="none" strike="noStrike">
                <a:solidFill>
                  <a:schemeClr val="dk1"/>
                </a:solidFill>
                <a:latin typeface="Times New Roman"/>
                <a:ea typeface="Times New Roman"/>
                <a:cs typeface="Times New Roman"/>
                <a:sym typeface="Times New Roman"/>
              </a:rPr>
              <a:t>true color</a:t>
            </a:r>
            <a:r>
              <a:rPr b="0" i="0" lang="en-US" sz="2590" u="none" cap="none" strike="noStrike">
                <a:solidFill>
                  <a:schemeClr val="dk1"/>
                </a:solidFill>
                <a:latin typeface="Times New Roman"/>
                <a:ea typeface="Times New Roman"/>
                <a:cs typeface="Times New Roman"/>
                <a:sym typeface="Times New Roman"/>
              </a:rPr>
              <a:t> system)</a:t>
            </a:r>
            <a:endParaRPr/>
          </a:p>
          <a:p>
            <a:pPr indent="-571500" lvl="0" marL="571500" marR="0" rtl="0" algn="l">
              <a:lnSpc>
                <a:spcPct val="90000"/>
              </a:lnSpc>
              <a:spcBef>
                <a:spcPts val="600"/>
              </a:spcBef>
              <a:spcAft>
                <a:spcPts val="0"/>
              </a:spcAft>
              <a:buClr>
                <a:schemeClr val="accent1"/>
              </a:buClr>
              <a:buSzPts val="2072"/>
              <a:buFont typeface="Noto Sans Symbols"/>
              <a:buChar char="●"/>
            </a:pPr>
            <a:r>
              <a:rPr b="0" i="0" lang="en-US" sz="2590" u="none" cap="none" strike="noStrike">
                <a:solidFill>
                  <a:schemeClr val="dk1"/>
                </a:solidFill>
                <a:latin typeface="Times New Roman"/>
                <a:ea typeface="Times New Roman"/>
                <a:cs typeface="Times New Roman"/>
                <a:sym typeface="Times New Roman"/>
              </a:rPr>
              <a:t>Refreshing on raster scan displays is carried      out at the rate 60 to 80 frame per second.</a:t>
            </a:r>
            <a:endParaRPr/>
          </a:p>
          <a:p>
            <a:pPr indent="-133096" lvl="0" marL="365760" marR="0" rtl="0" algn="l">
              <a:lnSpc>
                <a:spcPct val="90000"/>
              </a:lnSpc>
              <a:spcBef>
                <a:spcPts val="600"/>
              </a:spcBef>
              <a:spcAft>
                <a:spcPts val="0"/>
              </a:spcAft>
              <a:buClr>
                <a:schemeClr val="accent1"/>
              </a:buClr>
              <a:buSzPts val="2368"/>
              <a:buFont typeface="Noto Sans Symbols"/>
              <a:buNone/>
            </a:pPr>
            <a:r>
              <a:t/>
            </a:r>
            <a:endParaRPr b="0" i="0" sz="2960" u="none" cap="none" strike="noStrike">
              <a:solidFill>
                <a:schemeClr val="dk1"/>
              </a:solidFill>
              <a:latin typeface="Cabin"/>
              <a:ea typeface="Cabin"/>
              <a:cs typeface="Cabin"/>
              <a:sym typeface="Cabi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47"/>
          <p:cNvSpPr txBox="1"/>
          <p:nvPr>
            <p:ph type="title"/>
          </p:nvPr>
        </p:nvSpPr>
        <p:spPr>
          <a:xfrm>
            <a:off x="1435608" y="274638"/>
            <a:ext cx="7498080" cy="11430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6B8C"/>
              </a:buClr>
              <a:buSzPts val="4300"/>
              <a:buFont typeface="Cabin"/>
              <a:buNone/>
            </a:pPr>
            <a:r>
              <a:rPr b="0" i="0" lang="en-US" sz="4300" u="none" cap="none" strike="noStrike">
                <a:solidFill>
                  <a:srgbClr val="006B8C"/>
                </a:solidFill>
                <a:latin typeface="Cabin"/>
                <a:ea typeface="Cabin"/>
                <a:cs typeface="Cabin"/>
                <a:sym typeface="Cabin"/>
              </a:rPr>
              <a:t>INTERLACING </a:t>
            </a:r>
            <a:endParaRPr b="0" i="0" sz="4300" u="none" cap="none" strike="noStrike">
              <a:solidFill>
                <a:srgbClr val="006B8C"/>
              </a:solidFill>
              <a:latin typeface="Cabin"/>
              <a:ea typeface="Cabin"/>
              <a:cs typeface="Cabin"/>
              <a:sym typeface="Cabin"/>
            </a:endParaRPr>
          </a:p>
        </p:txBody>
      </p:sp>
      <p:sp>
        <p:nvSpPr>
          <p:cNvPr id="316" name="Google Shape;316;p47"/>
          <p:cNvSpPr txBox="1"/>
          <p:nvPr>
            <p:ph idx="1" type="body"/>
          </p:nvPr>
        </p:nvSpPr>
        <p:spPr>
          <a:xfrm>
            <a:off x="1435608" y="1447800"/>
            <a:ext cx="7498080" cy="4800600"/>
          </a:xfrm>
          <a:prstGeom prst="rect">
            <a:avLst/>
          </a:prstGeom>
          <a:noFill/>
          <a:ln>
            <a:noFill/>
          </a:ln>
        </p:spPr>
        <p:txBody>
          <a:bodyPr anchorCtr="0" anchor="t" bIns="45700" lIns="91425" spcFirstLastPara="1" rIns="91425" wrap="square" tIns="45700">
            <a:noAutofit/>
          </a:bodyPr>
          <a:lstStyle/>
          <a:p>
            <a:pPr indent="-283464" lvl="0" marL="365760" marR="0" rtl="0" algn="l">
              <a:lnSpc>
                <a:spcPct val="100000"/>
              </a:lnSpc>
              <a:spcBef>
                <a:spcPts val="0"/>
              </a:spcBef>
              <a:spcAft>
                <a:spcPts val="0"/>
              </a:spcAft>
              <a:buClr>
                <a:schemeClr val="accent1"/>
              </a:buClr>
              <a:buSzPts val="1920"/>
              <a:buFont typeface="Noto Sans Symbols"/>
              <a:buChar char="●"/>
            </a:pPr>
            <a:r>
              <a:rPr b="0" i="0" lang="en-US" sz="2400" u="none" cap="none" strike="noStrike">
                <a:solidFill>
                  <a:schemeClr val="dk1"/>
                </a:solidFill>
                <a:latin typeface="Times New Roman"/>
                <a:ea typeface="Times New Roman"/>
                <a:cs typeface="Times New Roman"/>
                <a:sym typeface="Times New Roman"/>
              </a:rPr>
              <a:t>On some raster systems (TV), each frame is displays in two passes using an interlaced refresh procedure.</a:t>
            </a:r>
            <a:endParaRPr/>
          </a:p>
          <a:p>
            <a:pPr indent="-161543" lvl="0" marL="365760"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a:p>
            <a:pPr indent="-283464" lvl="0" marL="365760" marR="0" rtl="0" algn="l">
              <a:lnSpc>
                <a:spcPct val="100000"/>
              </a:lnSpc>
              <a:spcBef>
                <a:spcPts val="600"/>
              </a:spcBef>
              <a:spcAft>
                <a:spcPts val="0"/>
              </a:spcAft>
              <a:buClr>
                <a:schemeClr val="accent1"/>
              </a:buClr>
              <a:buSzPts val="1920"/>
              <a:buFont typeface="Noto Sans Symbols"/>
              <a:buChar char="●"/>
            </a:pPr>
            <a:r>
              <a:rPr b="0" i="0" lang="en-US" sz="2400" u="none" cap="none" strike="noStrike">
                <a:solidFill>
                  <a:schemeClr val="dk1"/>
                </a:solidFill>
                <a:latin typeface="Times New Roman"/>
                <a:ea typeface="Times New Roman"/>
                <a:cs typeface="Times New Roman"/>
                <a:sym typeface="Times New Roman"/>
              </a:rPr>
              <a:t>Interlacing is primarily used for slower refresh rates.</a:t>
            </a:r>
            <a:endParaRPr/>
          </a:p>
          <a:p>
            <a:pPr indent="-161543" lvl="0" marL="365760" marR="0" rtl="0" algn="l">
              <a:lnSpc>
                <a:spcPct val="100000"/>
              </a:lnSpc>
              <a:spcBef>
                <a:spcPts val="600"/>
              </a:spcBef>
              <a:spcAft>
                <a:spcPts val="0"/>
              </a:spcAft>
              <a:buClr>
                <a:schemeClr val="accent1"/>
              </a:buClr>
              <a:buSzPts val="1920"/>
              <a:buFont typeface="Noto Sans Symbols"/>
              <a:buNone/>
            </a:pPr>
            <a:r>
              <a:t/>
            </a:r>
            <a:endParaRPr b="0" i="0" sz="2400" u="none" cap="none" strike="noStrike">
              <a:solidFill>
                <a:schemeClr val="dk1"/>
              </a:solidFill>
              <a:latin typeface="Times New Roman"/>
              <a:ea typeface="Times New Roman"/>
              <a:cs typeface="Times New Roman"/>
              <a:sym typeface="Times New Roman"/>
            </a:endParaRPr>
          </a:p>
          <a:p>
            <a:pPr indent="-283464" lvl="0" marL="365760" marR="0" rtl="0" algn="l">
              <a:lnSpc>
                <a:spcPct val="100000"/>
              </a:lnSpc>
              <a:spcBef>
                <a:spcPts val="600"/>
              </a:spcBef>
              <a:spcAft>
                <a:spcPts val="0"/>
              </a:spcAft>
              <a:buClr>
                <a:schemeClr val="accent1"/>
              </a:buClr>
              <a:buSzPts val="1920"/>
              <a:buFont typeface="Noto Sans Symbols"/>
              <a:buChar char="●"/>
            </a:pPr>
            <a:r>
              <a:rPr b="0" i="0" lang="en-US" sz="2400" u="none" cap="none" strike="noStrike">
                <a:solidFill>
                  <a:schemeClr val="dk1"/>
                </a:solidFill>
                <a:latin typeface="Times New Roman"/>
                <a:ea typeface="Times New Roman"/>
                <a:cs typeface="Times New Roman"/>
                <a:sym typeface="Times New Roman"/>
              </a:rPr>
              <a:t>An effective technique to avoid </a:t>
            </a:r>
            <a:r>
              <a:rPr b="1" i="0" lang="en-US" sz="2400" u="none" cap="none" strike="noStrike">
                <a:solidFill>
                  <a:schemeClr val="dk1"/>
                </a:solidFill>
                <a:latin typeface="Times New Roman"/>
                <a:ea typeface="Times New Roman"/>
                <a:cs typeface="Times New Roman"/>
                <a:sym typeface="Times New Roman"/>
              </a:rPr>
              <a:t>Flicker</a:t>
            </a:r>
            <a:r>
              <a:rPr b="0" i="0" lang="en-US" sz="2400" u="none" cap="none" strike="noStrike">
                <a:solidFill>
                  <a:schemeClr val="dk1"/>
                </a:solidFill>
                <a:latin typeface="Times New Roman"/>
                <a:ea typeface="Times New Roman"/>
                <a:cs typeface="Times New Roman"/>
                <a:sym typeface="Times New Roman"/>
              </a:rPr>
              <a:t>.(Flicker occurs on CRTs when they are driven at a low refresh rate, allowing the brightness to drop for time intervals sufficiently long to be noticed by a human eye)</a:t>
            </a:r>
            <a:endParaRPr/>
          </a:p>
          <a:p>
            <a:pPr indent="-120903" lvl="0" marL="365760" marR="0" rtl="0" algn="l">
              <a:lnSpc>
                <a:spcPct val="100000"/>
              </a:lnSpc>
              <a:spcBef>
                <a:spcPts val="600"/>
              </a:spcBef>
              <a:spcAft>
                <a:spcPts val="0"/>
              </a:spcAft>
              <a:buClr>
                <a:schemeClr val="accent1"/>
              </a:buClr>
              <a:buSzPts val="2560"/>
              <a:buFont typeface="Noto Sans Symbols"/>
              <a:buNone/>
            </a:pPr>
            <a:r>
              <a:t/>
            </a:r>
            <a:endParaRPr b="0" i="0" sz="3200" u="none" cap="none" strike="noStrike">
              <a:solidFill>
                <a:schemeClr val="dk1"/>
              </a:solidFill>
              <a:latin typeface="Times New Roman"/>
              <a:ea typeface="Times New Roman"/>
              <a:cs typeface="Times New Roman"/>
              <a:sym typeface="Times New Roman"/>
            </a:endParaRPr>
          </a:p>
          <a:p>
            <a:pPr indent="-120903" lvl="0" marL="365760" marR="0" rtl="0" algn="l">
              <a:lnSpc>
                <a:spcPct val="100000"/>
              </a:lnSpc>
              <a:spcBef>
                <a:spcPts val="600"/>
              </a:spcBef>
              <a:spcAft>
                <a:spcPts val="0"/>
              </a:spcAft>
              <a:buClr>
                <a:schemeClr val="accent1"/>
              </a:buClr>
              <a:buSzPts val="2560"/>
              <a:buFont typeface="Noto Sans Symbols"/>
              <a:buNone/>
            </a:pPr>
            <a:r>
              <a:t/>
            </a:r>
            <a:endParaRPr b="0" i="0" sz="3200" u="none" cap="none" strike="noStrike">
              <a:solidFill>
                <a:schemeClr val="dk1"/>
              </a:solidFill>
              <a:latin typeface="Cabin"/>
              <a:ea typeface="Cabin"/>
              <a:cs typeface="Cabin"/>
              <a:sym typeface="Cabi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olstice">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Apex">
  <a:themeElements>
    <a:clrScheme name="Apex">
      <a:dk1>
        <a:srgbClr val="000000"/>
      </a:dk1>
      <a:lt1>
        <a:srgbClr val="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